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9" r:id="rId21"/>
    <p:sldId id="288" r:id="rId22"/>
    <p:sldId id="280" r:id="rId23"/>
    <p:sldId id="289" r:id="rId24"/>
    <p:sldId id="281" r:id="rId25"/>
    <p:sldId id="290" r:id="rId26"/>
    <p:sldId id="282" r:id="rId27"/>
    <p:sldId id="291" r:id="rId28"/>
    <p:sldId id="292" r:id="rId29"/>
    <p:sldId id="293" r:id="rId30"/>
    <p:sldId id="294" r:id="rId31"/>
    <p:sldId id="295" r:id="rId32"/>
    <p:sldId id="278" r:id="rId33"/>
    <p:sldId id="283" r:id="rId34"/>
    <p:sldId id="296" r:id="rId35"/>
    <p:sldId id="284" r:id="rId36"/>
    <p:sldId id="297" r:id="rId37"/>
    <p:sldId id="301" r:id="rId38"/>
    <p:sldId id="285" r:id="rId39"/>
    <p:sldId id="298" r:id="rId40"/>
    <p:sldId id="302" r:id="rId41"/>
    <p:sldId id="303" r:id="rId42"/>
    <p:sldId id="304" r:id="rId43"/>
    <p:sldId id="286" r:id="rId44"/>
    <p:sldId id="299" r:id="rId45"/>
    <p:sldId id="306" r:id="rId46"/>
    <p:sldId id="307" r:id="rId47"/>
    <p:sldId id="287" r:id="rId48"/>
    <p:sldId id="300" r:id="rId49"/>
    <p:sldId id="308" r:id="rId50"/>
    <p:sldId id="309" r:id="rId5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83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07D40-A340-4212-ACE2-B7D56536DD8E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D8698-A5F5-45BB-AB64-ABFD8A717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87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D75C-2024-46BC-9171-72109488C6F1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A1BF-5C8D-4D11-88D6-C09BCA3947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77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8162-B518-44F4-A2C4-A6F8BCD06F4A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A82E-7A77-4451-A4CE-723A2DEFA1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4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0B64F-8B62-4C7E-99F2-11E73E23B93C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16DEE-80FD-41B8-93BD-C3D9C08EF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26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6CB02-2064-4774-95CD-15AF0B3E03AB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C53FF-AB09-4F2E-BC3C-E38A97AA0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28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3C87-5504-4876-BFF6-4BC376B36A32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EDA14-BB7D-48A0-9FAF-D062DBB34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22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BD328-5B9B-4944-93A3-A727C5FE9868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B580A-7B20-44BE-AFCA-6C814A9EE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2703D-8819-489F-96D5-06C51B79BE89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3EE16-590A-4A2F-BA08-2B883F029F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1593-5C20-4DBA-8733-991791EEB3FB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3E47-F5BE-4806-982C-52924DB0E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3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B9A3-2801-4374-8E01-05D7F3B8ACE4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020E6-6A35-40C0-8737-250CFB8DC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9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6FCF-26C7-4588-BBC5-B1FE4C64938F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A405-D968-4CFD-83C2-FF9B6F755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08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B8672F-9A7C-45D8-9BA4-082091CB6ECD}" type="datetimeFigureOut">
              <a:rPr lang="cs-CZ"/>
              <a:pPr>
                <a:defRPr/>
              </a:pPr>
              <a:t>11.3.2013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54F8A2-5E53-4668-9A03-0BEC4A4916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3" r:id="rId1"/>
    <p:sldLayoutId id="2147483837" r:id="rId2"/>
    <p:sldLayoutId id="2147483844" r:id="rId3"/>
    <p:sldLayoutId id="2147483838" r:id="rId4"/>
    <p:sldLayoutId id="2147483845" r:id="rId5"/>
    <p:sldLayoutId id="2147483839" r:id="rId6"/>
    <p:sldLayoutId id="2147483840" r:id="rId7"/>
    <p:sldLayoutId id="2147483846" r:id="rId8"/>
    <p:sldLayoutId id="2147483847" r:id="rId9"/>
    <p:sldLayoutId id="2147483841" r:id="rId10"/>
    <p:sldLayoutId id="21474838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://t2.gstatic.com/images?q=tbn:ANd9GcQ1pep7_AoQOTj-39l2cmMbqLtdv-GFWtwTb8lpgIgPjW0YnYD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2.gstatic.com/images?q=tbn:ANd9GcRFzd64ffFlSVlBgqLeRkas-DSIzpjvIoBZFrX5AWN41mk1WcewZw" TargetMode="External"/><Relationship Id="rId5" Type="http://schemas.openxmlformats.org/officeDocument/2006/relationships/hyperlink" Target="http://www.dentalcapitalbh.com.br/media/endodontia-maillefer/PROFILE-ORIFICE-SHAPER.jpg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611187" y="1196752"/>
            <a:ext cx="6624637" cy="29238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6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Franklin Gothic Book" pitchFamily="34" charset="0"/>
                <a:cs typeface="+mn-cs"/>
              </a:rPr>
              <a:t>TECHNIQUES AND METHODS OF PREPARATION OF ROOT CANALS</a:t>
            </a:r>
            <a:endParaRPr lang="cs-CZ" sz="4600" dirty="0">
              <a:solidFill>
                <a:schemeClr val="bg2">
                  <a:lumMod val="40000"/>
                  <a:lumOff val="60000"/>
                </a:schemeClr>
              </a:solidFill>
              <a:latin typeface="Franklin Gothic Book" pitchFamily="34" charset="0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99792" y="47251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 smtClean="0"/>
              <a:t>MDDr</a:t>
            </a:r>
            <a:r>
              <a:rPr lang="cs-CZ" dirty="0" smtClean="0"/>
              <a:t>. Radovan Žižka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CORONAL FLARING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400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Before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ours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should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procede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most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infected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tissue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Create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reservoir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irigation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sollution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Allows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line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5532438" y="1630363"/>
            <a:ext cx="2090737" cy="4200525"/>
          </a:xfrm>
          <a:custGeom>
            <a:avLst/>
            <a:gdLst>
              <a:gd name="connsiteX0" fmla="*/ 135802 w 2091351"/>
              <a:gd name="connsiteY0" fmla="*/ 144855 h 4200808"/>
              <a:gd name="connsiteX1" fmla="*/ 135802 w 2091351"/>
              <a:gd name="connsiteY1" fmla="*/ 144855 h 4200808"/>
              <a:gd name="connsiteX2" fmla="*/ 172016 w 2091351"/>
              <a:gd name="connsiteY2" fmla="*/ 280657 h 4200808"/>
              <a:gd name="connsiteX3" fmla="*/ 181070 w 2091351"/>
              <a:gd name="connsiteY3" fmla="*/ 307818 h 4200808"/>
              <a:gd name="connsiteX4" fmla="*/ 199177 w 2091351"/>
              <a:gd name="connsiteY4" fmla="*/ 334978 h 4200808"/>
              <a:gd name="connsiteX5" fmla="*/ 217283 w 2091351"/>
              <a:gd name="connsiteY5" fmla="*/ 407406 h 4200808"/>
              <a:gd name="connsiteX6" fmla="*/ 235390 w 2091351"/>
              <a:gd name="connsiteY6" fmla="*/ 470780 h 4200808"/>
              <a:gd name="connsiteX7" fmla="*/ 244444 w 2091351"/>
              <a:gd name="connsiteY7" fmla="*/ 525101 h 4200808"/>
              <a:gd name="connsiteX8" fmla="*/ 262551 w 2091351"/>
              <a:gd name="connsiteY8" fmla="*/ 588475 h 4200808"/>
              <a:gd name="connsiteX9" fmla="*/ 271604 w 2091351"/>
              <a:gd name="connsiteY9" fmla="*/ 688063 h 4200808"/>
              <a:gd name="connsiteX10" fmla="*/ 289711 w 2091351"/>
              <a:gd name="connsiteY10" fmla="*/ 814812 h 4200808"/>
              <a:gd name="connsiteX11" fmla="*/ 280658 w 2091351"/>
              <a:gd name="connsiteY11" fmla="*/ 1213164 h 4200808"/>
              <a:gd name="connsiteX12" fmla="*/ 262551 w 2091351"/>
              <a:gd name="connsiteY12" fmla="*/ 1330859 h 4200808"/>
              <a:gd name="connsiteX13" fmla="*/ 244444 w 2091351"/>
              <a:gd name="connsiteY13" fmla="*/ 1385180 h 4200808"/>
              <a:gd name="connsiteX14" fmla="*/ 235390 w 2091351"/>
              <a:gd name="connsiteY14" fmla="*/ 1412340 h 4200808"/>
              <a:gd name="connsiteX15" fmla="*/ 226337 w 2091351"/>
              <a:gd name="connsiteY15" fmla="*/ 1439501 h 4200808"/>
              <a:gd name="connsiteX16" fmla="*/ 208230 w 2091351"/>
              <a:gd name="connsiteY16" fmla="*/ 1466661 h 4200808"/>
              <a:gd name="connsiteX17" fmla="*/ 190123 w 2091351"/>
              <a:gd name="connsiteY17" fmla="*/ 1530035 h 4200808"/>
              <a:gd name="connsiteX18" fmla="*/ 181070 w 2091351"/>
              <a:gd name="connsiteY18" fmla="*/ 1557196 h 4200808"/>
              <a:gd name="connsiteX19" fmla="*/ 172016 w 2091351"/>
              <a:gd name="connsiteY19" fmla="*/ 1593410 h 4200808"/>
              <a:gd name="connsiteX20" fmla="*/ 162963 w 2091351"/>
              <a:gd name="connsiteY20" fmla="*/ 1620570 h 4200808"/>
              <a:gd name="connsiteX21" fmla="*/ 153909 w 2091351"/>
              <a:gd name="connsiteY21" fmla="*/ 1656784 h 4200808"/>
              <a:gd name="connsiteX22" fmla="*/ 135802 w 2091351"/>
              <a:gd name="connsiteY22" fmla="*/ 1711105 h 4200808"/>
              <a:gd name="connsiteX23" fmla="*/ 126749 w 2091351"/>
              <a:gd name="connsiteY23" fmla="*/ 1747319 h 4200808"/>
              <a:gd name="connsiteX24" fmla="*/ 108642 w 2091351"/>
              <a:gd name="connsiteY24" fmla="*/ 1801639 h 4200808"/>
              <a:gd name="connsiteX25" fmla="*/ 99588 w 2091351"/>
              <a:gd name="connsiteY25" fmla="*/ 1828800 h 4200808"/>
              <a:gd name="connsiteX26" fmla="*/ 81482 w 2091351"/>
              <a:gd name="connsiteY26" fmla="*/ 1901227 h 4200808"/>
              <a:gd name="connsiteX27" fmla="*/ 72428 w 2091351"/>
              <a:gd name="connsiteY27" fmla="*/ 1928388 h 4200808"/>
              <a:gd name="connsiteX28" fmla="*/ 63375 w 2091351"/>
              <a:gd name="connsiteY28" fmla="*/ 1973655 h 4200808"/>
              <a:gd name="connsiteX29" fmla="*/ 36214 w 2091351"/>
              <a:gd name="connsiteY29" fmla="*/ 2082297 h 4200808"/>
              <a:gd name="connsiteX30" fmla="*/ 18107 w 2091351"/>
              <a:gd name="connsiteY30" fmla="*/ 2145671 h 4200808"/>
              <a:gd name="connsiteX31" fmla="*/ 0 w 2091351"/>
              <a:gd name="connsiteY31" fmla="*/ 2227152 h 4200808"/>
              <a:gd name="connsiteX32" fmla="*/ 9054 w 2091351"/>
              <a:gd name="connsiteY32" fmla="*/ 2933323 h 4200808"/>
              <a:gd name="connsiteX33" fmla="*/ 18107 w 2091351"/>
              <a:gd name="connsiteY33" fmla="*/ 3041964 h 4200808"/>
              <a:gd name="connsiteX34" fmla="*/ 27161 w 2091351"/>
              <a:gd name="connsiteY34" fmla="*/ 3087231 h 4200808"/>
              <a:gd name="connsiteX35" fmla="*/ 36214 w 2091351"/>
              <a:gd name="connsiteY35" fmla="*/ 3141552 h 4200808"/>
              <a:gd name="connsiteX36" fmla="*/ 45268 w 2091351"/>
              <a:gd name="connsiteY36" fmla="*/ 3223033 h 4200808"/>
              <a:gd name="connsiteX37" fmla="*/ 63375 w 2091351"/>
              <a:gd name="connsiteY37" fmla="*/ 3404103 h 4200808"/>
              <a:gd name="connsiteX38" fmla="*/ 72428 w 2091351"/>
              <a:gd name="connsiteY38" fmla="*/ 3485584 h 4200808"/>
              <a:gd name="connsiteX39" fmla="*/ 99588 w 2091351"/>
              <a:gd name="connsiteY39" fmla="*/ 3585172 h 4200808"/>
              <a:gd name="connsiteX40" fmla="*/ 117695 w 2091351"/>
              <a:gd name="connsiteY40" fmla="*/ 3666653 h 4200808"/>
              <a:gd name="connsiteX41" fmla="*/ 153909 w 2091351"/>
              <a:gd name="connsiteY41" fmla="*/ 3757188 h 4200808"/>
              <a:gd name="connsiteX42" fmla="*/ 162963 w 2091351"/>
              <a:gd name="connsiteY42" fmla="*/ 3784348 h 4200808"/>
              <a:gd name="connsiteX43" fmla="*/ 199177 w 2091351"/>
              <a:gd name="connsiteY43" fmla="*/ 3838669 h 4200808"/>
              <a:gd name="connsiteX44" fmla="*/ 217283 w 2091351"/>
              <a:gd name="connsiteY44" fmla="*/ 3865829 h 4200808"/>
              <a:gd name="connsiteX45" fmla="*/ 262551 w 2091351"/>
              <a:gd name="connsiteY45" fmla="*/ 3947311 h 4200808"/>
              <a:gd name="connsiteX46" fmla="*/ 353085 w 2091351"/>
              <a:gd name="connsiteY46" fmla="*/ 4083113 h 4200808"/>
              <a:gd name="connsiteX47" fmla="*/ 371192 w 2091351"/>
              <a:gd name="connsiteY47" fmla="*/ 4110273 h 4200808"/>
              <a:gd name="connsiteX48" fmla="*/ 443620 w 2091351"/>
              <a:gd name="connsiteY48" fmla="*/ 4173647 h 4200808"/>
              <a:gd name="connsiteX49" fmla="*/ 497941 w 2091351"/>
              <a:gd name="connsiteY49" fmla="*/ 4191754 h 4200808"/>
              <a:gd name="connsiteX50" fmla="*/ 525101 w 2091351"/>
              <a:gd name="connsiteY50" fmla="*/ 4200808 h 4200808"/>
              <a:gd name="connsiteX51" fmla="*/ 760491 w 2091351"/>
              <a:gd name="connsiteY51" fmla="*/ 4191754 h 4200808"/>
              <a:gd name="connsiteX52" fmla="*/ 841973 w 2091351"/>
              <a:gd name="connsiteY52" fmla="*/ 4155540 h 4200808"/>
              <a:gd name="connsiteX53" fmla="*/ 887240 w 2091351"/>
              <a:gd name="connsiteY53" fmla="*/ 4101220 h 4200808"/>
              <a:gd name="connsiteX54" fmla="*/ 896293 w 2091351"/>
              <a:gd name="connsiteY54" fmla="*/ 4074059 h 4200808"/>
              <a:gd name="connsiteX55" fmla="*/ 914400 w 2091351"/>
              <a:gd name="connsiteY55" fmla="*/ 4046899 h 4200808"/>
              <a:gd name="connsiteX56" fmla="*/ 923454 w 2091351"/>
              <a:gd name="connsiteY56" fmla="*/ 3195873 h 4200808"/>
              <a:gd name="connsiteX57" fmla="*/ 941561 w 2091351"/>
              <a:gd name="connsiteY57" fmla="*/ 3060071 h 4200808"/>
              <a:gd name="connsiteX58" fmla="*/ 950614 w 2091351"/>
              <a:gd name="connsiteY58" fmla="*/ 3014804 h 4200808"/>
              <a:gd name="connsiteX59" fmla="*/ 968721 w 2091351"/>
              <a:gd name="connsiteY59" fmla="*/ 2960483 h 4200808"/>
              <a:gd name="connsiteX60" fmla="*/ 977775 w 2091351"/>
              <a:gd name="connsiteY60" fmla="*/ 2924269 h 4200808"/>
              <a:gd name="connsiteX61" fmla="*/ 995882 w 2091351"/>
              <a:gd name="connsiteY61" fmla="*/ 2869948 h 4200808"/>
              <a:gd name="connsiteX62" fmla="*/ 1004935 w 2091351"/>
              <a:gd name="connsiteY62" fmla="*/ 2833734 h 4200808"/>
              <a:gd name="connsiteX63" fmla="*/ 1013988 w 2091351"/>
              <a:gd name="connsiteY63" fmla="*/ 2806574 h 4200808"/>
              <a:gd name="connsiteX64" fmla="*/ 1023042 w 2091351"/>
              <a:gd name="connsiteY64" fmla="*/ 2770360 h 4200808"/>
              <a:gd name="connsiteX65" fmla="*/ 1032095 w 2091351"/>
              <a:gd name="connsiteY65" fmla="*/ 2743200 h 4200808"/>
              <a:gd name="connsiteX66" fmla="*/ 1050202 w 2091351"/>
              <a:gd name="connsiteY66" fmla="*/ 2670772 h 4200808"/>
              <a:gd name="connsiteX67" fmla="*/ 1059256 w 2091351"/>
              <a:gd name="connsiteY67" fmla="*/ 2643612 h 4200808"/>
              <a:gd name="connsiteX68" fmla="*/ 1068309 w 2091351"/>
              <a:gd name="connsiteY68" fmla="*/ 2607398 h 4200808"/>
              <a:gd name="connsiteX69" fmla="*/ 1086416 w 2091351"/>
              <a:gd name="connsiteY69" fmla="*/ 2580237 h 4200808"/>
              <a:gd name="connsiteX70" fmla="*/ 1122630 w 2091351"/>
              <a:gd name="connsiteY70" fmla="*/ 2498756 h 4200808"/>
              <a:gd name="connsiteX71" fmla="*/ 1176951 w 2091351"/>
              <a:gd name="connsiteY71" fmla="*/ 2390115 h 4200808"/>
              <a:gd name="connsiteX72" fmla="*/ 1195058 w 2091351"/>
              <a:gd name="connsiteY72" fmla="*/ 2362954 h 4200808"/>
              <a:gd name="connsiteX73" fmla="*/ 1213165 w 2091351"/>
              <a:gd name="connsiteY73" fmla="*/ 2308633 h 4200808"/>
              <a:gd name="connsiteX74" fmla="*/ 1222218 w 2091351"/>
              <a:gd name="connsiteY74" fmla="*/ 2281473 h 4200808"/>
              <a:gd name="connsiteX75" fmla="*/ 1258432 w 2091351"/>
              <a:gd name="connsiteY75" fmla="*/ 2227152 h 4200808"/>
              <a:gd name="connsiteX76" fmla="*/ 1303699 w 2091351"/>
              <a:gd name="connsiteY76" fmla="*/ 2145671 h 4200808"/>
              <a:gd name="connsiteX77" fmla="*/ 1321806 w 2091351"/>
              <a:gd name="connsiteY77" fmla="*/ 2118511 h 4200808"/>
              <a:gd name="connsiteX78" fmla="*/ 1330860 w 2091351"/>
              <a:gd name="connsiteY78" fmla="*/ 2091350 h 4200808"/>
              <a:gd name="connsiteX79" fmla="*/ 1385181 w 2091351"/>
              <a:gd name="connsiteY79" fmla="*/ 2009869 h 4200808"/>
              <a:gd name="connsiteX80" fmla="*/ 1403287 w 2091351"/>
              <a:gd name="connsiteY80" fmla="*/ 1982709 h 4200808"/>
              <a:gd name="connsiteX81" fmla="*/ 1439501 w 2091351"/>
              <a:gd name="connsiteY81" fmla="*/ 1928388 h 4200808"/>
              <a:gd name="connsiteX82" fmla="*/ 1484769 w 2091351"/>
              <a:gd name="connsiteY82" fmla="*/ 1846907 h 4200808"/>
              <a:gd name="connsiteX83" fmla="*/ 1502876 w 2091351"/>
              <a:gd name="connsiteY83" fmla="*/ 1819746 h 4200808"/>
              <a:gd name="connsiteX84" fmla="*/ 1530036 w 2091351"/>
              <a:gd name="connsiteY84" fmla="*/ 1792586 h 4200808"/>
              <a:gd name="connsiteX85" fmla="*/ 1548143 w 2091351"/>
              <a:gd name="connsiteY85" fmla="*/ 1765426 h 4200808"/>
              <a:gd name="connsiteX86" fmla="*/ 1575303 w 2091351"/>
              <a:gd name="connsiteY86" fmla="*/ 1747319 h 4200808"/>
              <a:gd name="connsiteX87" fmla="*/ 1629624 w 2091351"/>
              <a:gd name="connsiteY87" fmla="*/ 1692998 h 4200808"/>
              <a:gd name="connsiteX88" fmla="*/ 1647731 w 2091351"/>
              <a:gd name="connsiteY88" fmla="*/ 1665837 h 4200808"/>
              <a:gd name="connsiteX89" fmla="*/ 1674891 w 2091351"/>
              <a:gd name="connsiteY89" fmla="*/ 1656784 h 4200808"/>
              <a:gd name="connsiteX90" fmla="*/ 1720159 w 2091351"/>
              <a:gd name="connsiteY90" fmla="*/ 1602463 h 4200808"/>
              <a:gd name="connsiteX91" fmla="*/ 1747319 w 2091351"/>
              <a:gd name="connsiteY91" fmla="*/ 1584356 h 4200808"/>
              <a:gd name="connsiteX92" fmla="*/ 1801640 w 2091351"/>
              <a:gd name="connsiteY92" fmla="*/ 1530035 h 4200808"/>
              <a:gd name="connsiteX93" fmla="*/ 1883121 w 2091351"/>
              <a:gd name="connsiteY93" fmla="*/ 1475715 h 4200808"/>
              <a:gd name="connsiteX94" fmla="*/ 1937442 w 2091351"/>
              <a:gd name="connsiteY94" fmla="*/ 1439501 h 4200808"/>
              <a:gd name="connsiteX95" fmla="*/ 1964602 w 2091351"/>
              <a:gd name="connsiteY95" fmla="*/ 1412340 h 4200808"/>
              <a:gd name="connsiteX96" fmla="*/ 2018923 w 2091351"/>
              <a:gd name="connsiteY96" fmla="*/ 1394233 h 4200808"/>
              <a:gd name="connsiteX97" fmla="*/ 2046083 w 2091351"/>
              <a:gd name="connsiteY97" fmla="*/ 1385180 h 4200808"/>
              <a:gd name="connsiteX98" fmla="*/ 2073244 w 2091351"/>
              <a:gd name="connsiteY98" fmla="*/ 1376126 h 4200808"/>
              <a:gd name="connsiteX99" fmla="*/ 2091351 w 2091351"/>
              <a:gd name="connsiteY99" fmla="*/ 1376126 h 4200808"/>
              <a:gd name="connsiteX100" fmla="*/ 2073244 w 2091351"/>
              <a:gd name="connsiteY100" fmla="*/ 0 h 4200808"/>
              <a:gd name="connsiteX101" fmla="*/ 81482 w 2091351"/>
              <a:gd name="connsiteY101" fmla="*/ 0 h 4200808"/>
              <a:gd name="connsiteX102" fmla="*/ 135802 w 2091351"/>
              <a:gd name="connsiteY102" fmla="*/ 144855 h 420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091351" h="4200808">
                <a:moveTo>
                  <a:pt x="135802" y="144855"/>
                </a:moveTo>
                <a:lnTo>
                  <a:pt x="135802" y="144855"/>
                </a:lnTo>
                <a:cubicBezTo>
                  <a:pt x="158048" y="244964"/>
                  <a:pt x="145111" y="199944"/>
                  <a:pt x="172016" y="280657"/>
                </a:cubicBezTo>
                <a:cubicBezTo>
                  <a:pt x="175034" y="289711"/>
                  <a:pt x="175776" y="299877"/>
                  <a:pt x="181070" y="307818"/>
                </a:cubicBezTo>
                <a:lnTo>
                  <a:pt x="199177" y="334978"/>
                </a:lnTo>
                <a:cubicBezTo>
                  <a:pt x="219874" y="397071"/>
                  <a:pt x="195429" y="319991"/>
                  <a:pt x="217283" y="407406"/>
                </a:cubicBezTo>
                <a:cubicBezTo>
                  <a:pt x="234547" y="476464"/>
                  <a:pt x="218448" y="386070"/>
                  <a:pt x="235390" y="470780"/>
                </a:cubicBezTo>
                <a:cubicBezTo>
                  <a:pt x="238990" y="488780"/>
                  <a:pt x="240844" y="507101"/>
                  <a:pt x="244444" y="525101"/>
                </a:cubicBezTo>
                <a:cubicBezTo>
                  <a:pt x="250130" y="553529"/>
                  <a:pt x="253920" y="562583"/>
                  <a:pt x="262551" y="588475"/>
                </a:cubicBezTo>
                <a:cubicBezTo>
                  <a:pt x="265569" y="621671"/>
                  <a:pt x="268115" y="654913"/>
                  <a:pt x="271604" y="688063"/>
                </a:cubicBezTo>
                <a:cubicBezTo>
                  <a:pt x="278077" y="749556"/>
                  <a:pt x="280324" y="758484"/>
                  <a:pt x="289711" y="814812"/>
                </a:cubicBezTo>
                <a:cubicBezTo>
                  <a:pt x="286693" y="947596"/>
                  <a:pt x="285763" y="1080444"/>
                  <a:pt x="280658" y="1213164"/>
                </a:cubicBezTo>
                <a:cubicBezTo>
                  <a:pt x="279836" y="1234528"/>
                  <a:pt x="269962" y="1303686"/>
                  <a:pt x="262551" y="1330859"/>
                </a:cubicBezTo>
                <a:cubicBezTo>
                  <a:pt x="257529" y="1349273"/>
                  <a:pt x="250480" y="1367073"/>
                  <a:pt x="244444" y="1385180"/>
                </a:cubicBezTo>
                <a:lnTo>
                  <a:pt x="235390" y="1412340"/>
                </a:lnTo>
                <a:cubicBezTo>
                  <a:pt x="232372" y="1421394"/>
                  <a:pt x="231631" y="1431561"/>
                  <a:pt x="226337" y="1439501"/>
                </a:cubicBezTo>
                <a:lnTo>
                  <a:pt x="208230" y="1466661"/>
                </a:lnTo>
                <a:cubicBezTo>
                  <a:pt x="186524" y="1531784"/>
                  <a:pt x="212859" y="1450459"/>
                  <a:pt x="190123" y="1530035"/>
                </a:cubicBezTo>
                <a:cubicBezTo>
                  <a:pt x="187501" y="1539211"/>
                  <a:pt x="183692" y="1548020"/>
                  <a:pt x="181070" y="1557196"/>
                </a:cubicBezTo>
                <a:cubicBezTo>
                  <a:pt x="177652" y="1569160"/>
                  <a:pt x="175434" y="1581446"/>
                  <a:pt x="172016" y="1593410"/>
                </a:cubicBezTo>
                <a:cubicBezTo>
                  <a:pt x="169394" y="1602586"/>
                  <a:pt x="165585" y="1611394"/>
                  <a:pt x="162963" y="1620570"/>
                </a:cubicBezTo>
                <a:cubicBezTo>
                  <a:pt x="159545" y="1632534"/>
                  <a:pt x="157484" y="1644866"/>
                  <a:pt x="153909" y="1656784"/>
                </a:cubicBezTo>
                <a:cubicBezTo>
                  <a:pt x="148424" y="1675065"/>
                  <a:pt x="140431" y="1692588"/>
                  <a:pt x="135802" y="1711105"/>
                </a:cubicBezTo>
                <a:cubicBezTo>
                  <a:pt x="132784" y="1723176"/>
                  <a:pt x="130324" y="1735401"/>
                  <a:pt x="126749" y="1747319"/>
                </a:cubicBezTo>
                <a:cubicBezTo>
                  <a:pt x="121265" y="1765600"/>
                  <a:pt x="114678" y="1783532"/>
                  <a:pt x="108642" y="1801639"/>
                </a:cubicBezTo>
                <a:cubicBezTo>
                  <a:pt x="105624" y="1810693"/>
                  <a:pt x="101903" y="1819541"/>
                  <a:pt x="99588" y="1828800"/>
                </a:cubicBezTo>
                <a:cubicBezTo>
                  <a:pt x="93553" y="1852942"/>
                  <a:pt x="89352" y="1877619"/>
                  <a:pt x="81482" y="1901227"/>
                </a:cubicBezTo>
                <a:cubicBezTo>
                  <a:pt x="78464" y="1910281"/>
                  <a:pt x="74743" y="1919130"/>
                  <a:pt x="72428" y="1928388"/>
                </a:cubicBezTo>
                <a:cubicBezTo>
                  <a:pt x="68696" y="1943316"/>
                  <a:pt x="66835" y="1958661"/>
                  <a:pt x="63375" y="1973655"/>
                </a:cubicBezTo>
                <a:cubicBezTo>
                  <a:pt x="63355" y="1973742"/>
                  <a:pt x="40752" y="2064147"/>
                  <a:pt x="36214" y="2082297"/>
                </a:cubicBezTo>
                <a:cubicBezTo>
                  <a:pt x="7900" y="2195552"/>
                  <a:pt x="44093" y="2054720"/>
                  <a:pt x="18107" y="2145671"/>
                </a:cubicBezTo>
                <a:cubicBezTo>
                  <a:pt x="9587" y="2175492"/>
                  <a:pt x="6220" y="2196052"/>
                  <a:pt x="0" y="2227152"/>
                </a:cubicBezTo>
                <a:cubicBezTo>
                  <a:pt x="3018" y="2462542"/>
                  <a:pt x="3824" y="2697971"/>
                  <a:pt x="9054" y="2933323"/>
                </a:cubicBezTo>
                <a:cubicBezTo>
                  <a:pt x="9861" y="2969653"/>
                  <a:pt x="13861" y="3005874"/>
                  <a:pt x="18107" y="3041964"/>
                </a:cubicBezTo>
                <a:cubicBezTo>
                  <a:pt x="19905" y="3057246"/>
                  <a:pt x="24408" y="3072091"/>
                  <a:pt x="27161" y="3087231"/>
                </a:cubicBezTo>
                <a:cubicBezTo>
                  <a:pt x="30445" y="3105292"/>
                  <a:pt x="33788" y="3123356"/>
                  <a:pt x="36214" y="3141552"/>
                </a:cubicBezTo>
                <a:cubicBezTo>
                  <a:pt x="39826" y="3168640"/>
                  <a:pt x="42794" y="3195818"/>
                  <a:pt x="45268" y="3223033"/>
                </a:cubicBezTo>
                <a:cubicBezTo>
                  <a:pt x="72075" y="3517908"/>
                  <a:pt x="40015" y="3217224"/>
                  <a:pt x="63375" y="3404103"/>
                </a:cubicBezTo>
                <a:cubicBezTo>
                  <a:pt x="66765" y="3431219"/>
                  <a:pt x="67679" y="3458672"/>
                  <a:pt x="72428" y="3485584"/>
                </a:cubicBezTo>
                <a:cubicBezTo>
                  <a:pt x="98899" y="3635591"/>
                  <a:pt x="80346" y="3508204"/>
                  <a:pt x="99588" y="3585172"/>
                </a:cubicBezTo>
                <a:cubicBezTo>
                  <a:pt x="112505" y="3636838"/>
                  <a:pt x="103760" y="3620202"/>
                  <a:pt x="117695" y="3666653"/>
                </a:cubicBezTo>
                <a:cubicBezTo>
                  <a:pt x="145167" y="3758227"/>
                  <a:pt x="123662" y="3686614"/>
                  <a:pt x="153909" y="3757188"/>
                </a:cubicBezTo>
                <a:cubicBezTo>
                  <a:pt x="157668" y="3765959"/>
                  <a:pt x="158328" y="3776006"/>
                  <a:pt x="162963" y="3784348"/>
                </a:cubicBezTo>
                <a:cubicBezTo>
                  <a:pt x="173532" y="3803371"/>
                  <a:pt x="187106" y="3820562"/>
                  <a:pt x="199177" y="3838669"/>
                </a:cubicBezTo>
                <a:cubicBezTo>
                  <a:pt x="205212" y="3847722"/>
                  <a:pt x="213842" y="3855507"/>
                  <a:pt x="217283" y="3865829"/>
                </a:cubicBezTo>
                <a:cubicBezTo>
                  <a:pt x="233219" y="3913635"/>
                  <a:pt x="221044" y="3885050"/>
                  <a:pt x="262551" y="3947311"/>
                </a:cubicBezTo>
                <a:lnTo>
                  <a:pt x="353085" y="4083113"/>
                </a:lnTo>
                <a:lnTo>
                  <a:pt x="371192" y="4110273"/>
                </a:lnTo>
                <a:cubicBezTo>
                  <a:pt x="392317" y="4141960"/>
                  <a:pt x="398353" y="4158558"/>
                  <a:pt x="443620" y="4173647"/>
                </a:cubicBezTo>
                <a:lnTo>
                  <a:pt x="497941" y="4191754"/>
                </a:lnTo>
                <a:lnTo>
                  <a:pt x="525101" y="4200808"/>
                </a:lnTo>
                <a:cubicBezTo>
                  <a:pt x="603564" y="4197790"/>
                  <a:pt x="682312" y="4199083"/>
                  <a:pt x="760491" y="4191754"/>
                </a:cubicBezTo>
                <a:cubicBezTo>
                  <a:pt x="787179" y="4189252"/>
                  <a:pt x="820569" y="4173376"/>
                  <a:pt x="841973" y="4155540"/>
                </a:cubicBezTo>
                <a:cubicBezTo>
                  <a:pt x="868113" y="4133757"/>
                  <a:pt x="869437" y="4127925"/>
                  <a:pt x="887240" y="4101220"/>
                </a:cubicBezTo>
                <a:cubicBezTo>
                  <a:pt x="890258" y="4092166"/>
                  <a:pt x="892025" y="4082595"/>
                  <a:pt x="896293" y="4074059"/>
                </a:cubicBezTo>
                <a:cubicBezTo>
                  <a:pt x="901159" y="4064327"/>
                  <a:pt x="914064" y="4057775"/>
                  <a:pt x="914400" y="4046899"/>
                </a:cubicBezTo>
                <a:cubicBezTo>
                  <a:pt x="923170" y="3763343"/>
                  <a:pt x="918051" y="3479513"/>
                  <a:pt x="923454" y="3195873"/>
                </a:cubicBezTo>
                <a:cubicBezTo>
                  <a:pt x="925311" y="3098379"/>
                  <a:pt x="927529" y="3123215"/>
                  <a:pt x="941561" y="3060071"/>
                </a:cubicBezTo>
                <a:cubicBezTo>
                  <a:pt x="944899" y="3045050"/>
                  <a:pt x="946565" y="3029650"/>
                  <a:pt x="950614" y="3014804"/>
                </a:cubicBezTo>
                <a:cubicBezTo>
                  <a:pt x="955636" y="2996390"/>
                  <a:pt x="964092" y="2979000"/>
                  <a:pt x="968721" y="2960483"/>
                </a:cubicBezTo>
                <a:cubicBezTo>
                  <a:pt x="971739" y="2948412"/>
                  <a:pt x="974200" y="2936187"/>
                  <a:pt x="977775" y="2924269"/>
                </a:cubicBezTo>
                <a:cubicBezTo>
                  <a:pt x="983260" y="2905988"/>
                  <a:pt x="991253" y="2888465"/>
                  <a:pt x="995882" y="2869948"/>
                </a:cubicBezTo>
                <a:cubicBezTo>
                  <a:pt x="998900" y="2857877"/>
                  <a:pt x="1001517" y="2845698"/>
                  <a:pt x="1004935" y="2833734"/>
                </a:cubicBezTo>
                <a:cubicBezTo>
                  <a:pt x="1007557" y="2824558"/>
                  <a:pt x="1011366" y="2815750"/>
                  <a:pt x="1013988" y="2806574"/>
                </a:cubicBezTo>
                <a:cubicBezTo>
                  <a:pt x="1017406" y="2794610"/>
                  <a:pt x="1019624" y="2782324"/>
                  <a:pt x="1023042" y="2770360"/>
                </a:cubicBezTo>
                <a:cubicBezTo>
                  <a:pt x="1025664" y="2761184"/>
                  <a:pt x="1029584" y="2752407"/>
                  <a:pt x="1032095" y="2743200"/>
                </a:cubicBezTo>
                <a:cubicBezTo>
                  <a:pt x="1038643" y="2719191"/>
                  <a:pt x="1042332" y="2694380"/>
                  <a:pt x="1050202" y="2670772"/>
                </a:cubicBezTo>
                <a:cubicBezTo>
                  <a:pt x="1053220" y="2661719"/>
                  <a:pt x="1056634" y="2652788"/>
                  <a:pt x="1059256" y="2643612"/>
                </a:cubicBezTo>
                <a:cubicBezTo>
                  <a:pt x="1062674" y="2631648"/>
                  <a:pt x="1063408" y="2618835"/>
                  <a:pt x="1068309" y="2607398"/>
                </a:cubicBezTo>
                <a:cubicBezTo>
                  <a:pt x="1072595" y="2597397"/>
                  <a:pt x="1081997" y="2590180"/>
                  <a:pt x="1086416" y="2580237"/>
                </a:cubicBezTo>
                <a:cubicBezTo>
                  <a:pt x="1129512" y="2483272"/>
                  <a:pt x="1081651" y="2560225"/>
                  <a:pt x="1122630" y="2498756"/>
                </a:cubicBezTo>
                <a:cubicBezTo>
                  <a:pt x="1147619" y="2423789"/>
                  <a:pt x="1130149" y="2460318"/>
                  <a:pt x="1176951" y="2390115"/>
                </a:cubicBezTo>
                <a:lnTo>
                  <a:pt x="1195058" y="2362954"/>
                </a:lnTo>
                <a:lnTo>
                  <a:pt x="1213165" y="2308633"/>
                </a:lnTo>
                <a:cubicBezTo>
                  <a:pt x="1216183" y="2299580"/>
                  <a:pt x="1216924" y="2289413"/>
                  <a:pt x="1222218" y="2281473"/>
                </a:cubicBezTo>
                <a:lnTo>
                  <a:pt x="1258432" y="2227152"/>
                </a:lnTo>
                <a:cubicBezTo>
                  <a:pt x="1274366" y="2179347"/>
                  <a:pt x="1262192" y="2207932"/>
                  <a:pt x="1303699" y="2145671"/>
                </a:cubicBezTo>
                <a:cubicBezTo>
                  <a:pt x="1309735" y="2136618"/>
                  <a:pt x="1318365" y="2128833"/>
                  <a:pt x="1321806" y="2118511"/>
                </a:cubicBezTo>
                <a:cubicBezTo>
                  <a:pt x="1324824" y="2109457"/>
                  <a:pt x="1326225" y="2099692"/>
                  <a:pt x="1330860" y="2091350"/>
                </a:cubicBezTo>
                <a:cubicBezTo>
                  <a:pt x="1330866" y="2091338"/>
                  <a:pt x="1376124" y="2023455"/>
                  <a:pt x="1385181" y="2009869"/>
                </a:cubicBezTo>
                <a:cubicBezTo>
                  <a:pt x="1391216" y="2000816"/>
                  <a:pt x="1399846" y="1993031"/>
                  <a:pt x="1403287" y="1982709"/>
                </a:cubicBezTo>
                <a:cubicBezTo>
                  <a:pt x="1416390" y="1943402"/>
                  <a:pt x="1405593" y="1962296"/>
                  <a:pt x="1439501" y="1928388"/>
                </a:cubicBezTo>
                <a:cubicBezTo>
                  <a:pt x="1455437" y="1880582"/>
                  <a:pt x="1443261" y="1909169"/>
                  <a:pt x="1484769" y="1846907"/>
                </a:cubicBezTo>
                <a:cubicBezTo>
                  <a:pt x="1490805" y="1837853"/>
                  <a:pt x="1495182" y="1827440"/>
                  <a:pt x="1502876" y="1819746"/>
                </a:cubicBezTo>
                <a:cubicBezTo>
                  <a:pt x="1511929" y="1810693"/>
                  <a:pt x="1521839" y="1802422"/>
                  <a:pt x="1530036" y="1792586"/>
                </a:cubicBezTo>
                <a:cubicBezTo>
                  <a:pt x="1537002" y="1784227"/>
                  <a:pt x="1540449" y="1773120"/>
                  <a:pt x="1548143" y="1765426"/>
                </a:cubicBezTo>
                <a:cubicBezTo>
                  <a:pt x="1555837" y="1757732"/>
                  <a:pt x="1567171" y="1754548"/>
                  <a:pt x="1575303" y="1747319"/>
                </a:cubicBezTo>
                <a:cubicBezTo>
                  <a:pt x="1594442" y="1730306"/>
                  <a:pt x="1615420" y="1714305"/>
                  <a:pt x="1629624" y="1692998"/>
                </a:cubicBezTo>
                <a:cubicBezTo>
                  <a:pt x="1635660" y="1683944"/>
                  <a:pt x="1639234" y="1672634"/>
                  <a:pt x="1647731" y="1665837"/>
                </a:cubicBezTo>
                <a:cubicBezTo>
                  <a:pt x="1655183" y="1659875"/>
                  <a:pt x="1665838" y="1659802"/>
                  <a:pt x="1674891" y="1656784"/>
                </a:cubicBezTo>
                <a:cubicBezTo>
                  <a:pt x="1692695" y="1630078"/>
                  <a:pt x="1694018" y="1624248"/>
                  <a:pt x="1720159" y="1602463"/>
                </a:cubicBezTo>
                <a:cubicBezTo>
                  <a:pt x="1728518" y="1595497"/>
                  <a:pt x="1739187" y="1591585"/>
                  <a:pt x="1747319" y="1584356"/>
                </a:cubicBezTo>
                <a:cubicBezTo>
                  <a:pt x="1766458" y="1567343"/>
                  <a:pt x="1780333" y="1544239"/>
                  <a:pt x="1801640" y="1530035"/>
                </a:cubicBezTo>
                <a:lnTo>
                  <a:pt x="1883121" y="1475715"/>
                </a:lnTo>
                <a:lnTo>
                  <a:pt x="1937442" y="1439501"/>
                </a:lnTo>
                <a:cubicBezTo>
                  <a:pt x="1946495" y="1430447"/>
                  <a:pt x="1953410" y="1418558"/>
                  <a:pt x="1964602" y="1412340"/>
                </a:cubicBezTo>
                <a:cubicBezTo>
                  <a:pt x="1981286" y="1403071"/>
                  <a:pt x="2000816" y="1400269"/>
                  <a:pt x="2018923" y="1394233"/>
                </a:cubicBezTo>
                <a:lnTo>
                  <a:pt x="2046083" y="1385180"/>
                </a:lnTo>
                <a:cubicBezTo>
                  <a:pt x="2055137" y="1382162"/>
                  <a:pt x="2063701" y="1376126"/>
                  <a:pt x="2073244" y="1376126"/>
                </a:cubicBezTo>
                <a:lnTo>
                  <a:pt x="2091351" y="1376126"/>
                </a:lnTo>
                <a:lnTo>
                  <a:pt x="2073244" y="0"/>
                </a:lnTo>
                <a:lnTo>
                  <a:pt x="81482" y="0"/>
                </a:lnTo>
                <a:lnTo>
                  <a:pt x="135802" y="144855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444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5957888" y="1657350"/>
            <a:ext cx="1638300" cy="4135438"/>
          </a:xfrm>
          <a:custGeom>
            <a:avLst/>
            <a:gdLst>
              <a:gd name="connsiteX0" fmla="*/ 416460 w 1638677"/>
              <a:gd name="connsiteY0" fmla="*/ 0 h 4135212"/>
              <a:gd name="connsiteX1" fmla="*/ 416460 w 1638677"/>
              <a:gd name="connsiteY1" fmla="*/ 0 h 4135212"/>
              <a:gd name="connsiteX2" fmla="*/ 470780 w 1638677"/>
              <a:gd name="connsiteY2" fmla="*/ 63374 h 4135212"/>
              <a:gd name="connsiteX3" fmla="*/ 497941 w 1638677"/>
              <a:gd name="connsiteY3" fmla="*/ 90535 h 4135212"/>
              <a:gd name="connsiteX4" fmla="*/ 506994 w 1638677"/>
              <a:gd name="connsiteY4" fmla="*/ 117695 h 4135212"/>
              <a:gd name="connsiteX5" fmla="*/ 543208 w 1638677"/>
              <a:gd name="connsiteY5" fmla="*/ 199176 h 4135212"/>
              <a:gd name="connsiteX6" fmla="*/ 552262 w 1638677"/>
              <a:gd name="connsiteY6" fmla="*/ 226337 h 4135212"/>
              <a:gd name="connsiteX7" fmla="*/ 561315 w 1638677"/>
              <a:gd name="connsiteY7" fmla="*/ 253497 h 4135212"/>
              <a:gd name="connsiteX8" fmla="*/ 615636 w 1638677"/>
              <a:gd name="connsiteY8" fmla="*/ 334978 h 4135212"/>
              <a:gd name="connsiteX9" fmla="*/ 651850 w 1638677"/>
              <a:gd name="connsiteY9" fmla="*/ 389299 h 4135212"/>
              <a:gd name="connsiteX10" fmla="*/ 679010 w 1638677"/>
              <a:gd name="connsiteY10" fmla="*/ 416460 h 4135212"/>
              <a:gd name="connsiteX11" fmla="*/ 706170 w 1638677"/>
              <a:gd name="connsiteY11" fmla="*/ 497941 h 4135212"/>
              <a:gd name="connsiteX12" fmla="*/ 715224 w 1638677"/>
              <a:gd name="connsiteY12" fmla="*/ 525101 h 4135212"/>
              <a:gd name="connsiteX13" fmla="*/ 724277 w 1638677"/>
              <a:gd name="connsiteY13" fmla="*/ 561315 h 4135212"/>
              <a:gd name="connsiteX14" fmla="*/ 742384 w 1638677"/>
              <a:gd name="connsiteY14" fmla="*/ 615636 h 4135212"/>
              <a:gd name="connsiteX15" fmla="*/ 751438 w 1638677"/>
              <a:gd name="connsiteY15" fmla="*/ 642796 h 4135212"/>
              <a:gd name="connsiteX16" fmla="*/ 742384 w 1638677"/>
              <a:gd name="connsiteY16" fmla="*/ 823866 h 4135212"/>
              <a:gd name="connsiteX17" fmla="*/ 724277 w 1638677"/>
              <a:gd name="connsiteY17" fmla="*/ 878186 h 4135212"/>
              <a:gd name="connsiteX18" fmla="*/ 679010 w 1638677"/>
              <a:gd name="connsiteY18" fmla="*/ 959667 h 4135212"/>
              <a:gd name="connsiteX19" fmla="*/ 660903 w 1638677"/>
              <a:gd name="connsiteY19" fmla="*/ 986828 h 4135212"/>
              <a:gd name="connsiteX20" fmla="*/ 606582 w 1638677"/>
              <a:gd name="connsiteY20" fmla="*/ 1041149 h 4135212"/>
              <a:gd name="connsiteX21" fmla="*/ 561315 w 1638677"/>
              <a:gd name="connsiteY21" fmla="*/ 1086416 h 4135212"/>
              <a:gd name="connsiteX22" fmla="*/ 534155 w 1638677"/>
              <a:gd name="connsiteY22" fmla="*/ 1140737 h 4135212"/>
              <a:gd name="connsiteX23" fmla="*/ 506994 w 1638677"/>
              <a:gd name="connsiteY23" fmla="*/ 1195058 h 4135212"/>
              <a:gd name="connsiteX24" fmla="*/ 497941 w 1638677"/>
              <a:gd name="connsiteY24" fmla="*/ 1222218 h 4135212"/>
              <a:gd name="connsiteX25" fmla="*/ 479834 w 1638677"/>
              <a:gd name="connsiteY25" fmla="*/ 1249378 h 4135212"/>
              <a:gd name="connsiteX26" fmla="*/ 443620 w 1638677"/>
              <a:gd name="connsiteY26" fmla="*/ 1330860 h 4135212"/>
              <a:gd name="connsiteX27" fmla="*/ 407406 w 1638677"/>
              <a:gd name="connsiteY27" fmla="*/ 1412341 h 4135212"/>
              <a:gd name="connsiteX28" fmla="*/ 371192 w 1638677"/>
              <a:gd name="connsiteY28" fmla="*/ 1493822 h 4135212"/>
              <a:gd name="connsiteX29" fmla="*/ 344032 w 1638677"/>
              <a:gd name="connsiteY29" fmla="*/ 1575303 h 4135212"/>
              <a:gd name="connsiteX30" fmla="*/ 334978 w 1638677"/>
              <a:gd name="connsiteY30" fmla="*/ 1602464 h 4135212"/>
              <a:gd name="connsiteX31" fmla="*/ 316871 w 1638677"/>
              <a:gd name="connsiteY31" fmla="*/ 1638677 h 4135212"/>
              <a:gd name="connsiteX32" fmla="*/ 289711 w 1638677"/>
              <a:gd name="connsiteY32" fmla="*/ 1692998 h 4135212"/>
              <a:gd name="connsiteX33" fmla="*/ 253497 w 1638677"/>
              <a:gd name="connsiteY33" fmla="*/ 1774479 h 4135212"/>
              <a:gd name="connsiteX34" fmla="*/ 226337 w 1638677"/>
              <a:gd name="connsiteY34" fmla="*/ 1828800 h 4135212"/>
              <a:gd name="connsiteX35" fmla="*/ 199176 w 1638677"/>
              <a:gd name="connsiteY35" fmla="*/ 1883121 h 4135212"/>
              <a:gd name="connsiteX36" fmla="*/ 181070 w 1638677"/>
              <a:gd name="connsiteY36" fmla="*/ 1937442 h 4135212"/>
              <a:gd name="connsiteX37" fmla="*/ 172016 w 1638677"/>
              <a:gd name="connsiteY37" fmla="*/ 1964602 h 4135212"/>
              <a:gd name="connsiteX38" fmla="*/ 153909 w 1638677"/>
              <a:gd name="connsiteY38" fmla="*/ 1991763 h 4135212"/>
              <a:gd name="connsiteX39" fmla="*/ 135802 w 1638677"/>
              <a:gd name="connsiteY39" fmla="*/ 2046083 h 4135212"/>
              <a:gd name="connsiteX40" fmla="*/ 126749 w 1638677"/>
              <a:gd name="connsiteY40" fmla="*/ 2073244 h 4135212"/>
              <a:gd name="connsiteX41" fmla="*/ 99588 w 1638677"/>
              <a:gd name="connsiteY41" fmla="*/ 2127565 h 4135212"/>
              <a:gd name="connsiteX42" fmla="*/ 90535 w 1638677"/>
              <a:gd name="connsiteY42" fmla="*/ 2172832 h 4135212"/>
              <a:gd name="connsiteX43" fmla="*/ 81481 w 1638677"/>
              <a:gd name="connsiteY43" fmla="*/ 2199992 h 4135212"/>
              <a:gd name="connsiteX44" fmla="*/ 72428 w 1638677"/>
              <a:gd name="connsiteY44" fmla="*/ 2236206 h 4135212"/>
              <a:gd name="connsiteX45" fmla="*/ 54321 w 1638677"/>
              <a:gd name="connsiteY45" fmla="*/ 2290527 h 4135212"/>
              <a:gd name="connsiteX46" fmla="*/ 36214 w 1638677"/>
              <a:gd name="connsiteY46" fmla="*/ 2362955 h 4135212"/>
              <a:gd name="connsiteX47" fmla="*/ 18107 w 1638677"/>
              <a:gd name="connsiteY47" fmla="*/ 2571184 h 4135212"/>
              <a:gd name="connsiteX48" fmla="*/ 0 w 1638677"/>
              <a:gd name="connsiteY48" fmla="*/ 2679826 h 4135212"/>
              <a:gd name="connsiteX49" fmla="*/ 9054 w 1638677"/>
              <a:gd name="connsiteY49" fmla="*/ 3304515 h 4135212"/>
              <a:gd name="connsiteX50" fmla="*/ 18107 w 1638677"/>
              <a:gd name="connsiteY50" fmla="*/ 3331675 h 4135212"/>
              <a:gd name="connsiteX51" fmla="*/ 27161 w 1638677"/>
              <a:gd name="connsiteY51" fmla="*/ 3367889 h 4135212"/>
              <a:gd name="connsiteX52" fmla="*/ 45268 w 1638677"/>
              <a:gd name="connsiteY52" fmla="*/ 3422210 h 4135212"/>
              <a:gd name="connsiteX53" fmla="*/ 54321 w 1638677"/>
              <a:gd name="connsiteY53" fmla="*/ 3548959 h 4135212"/>
              <a:gd name="connsiteX54" fmla="*/ 72428 w 1638677"/>
              <a:gd name="connsiteY54" fmla="*/ 3666654 h 4135212"/>
              <a:gd name="connsiteX55" fmla="*/ 81481 w 1638677"/>
              <a:gd name="connsiteY55" fmla="*/ 3757188 h 4135212"/>
              <a:gd name="connsiteX56" fmla="*/ 99588 w 1638677"/>
              <a:gd name="connsiteY56" fmla="*/ 3847723 h 4135212"/>
              <a:gd name="connsiteX57" fmla="*/ 117695 w 1638677"/>
              <a:gd name="connsiteY57" fmla="*/ 3902044 h 4135212"/>
              <a:gd name="connsiteX58" fmla="*/ 126749 w 1638677"/>
              <a:gd name="connsiteY58" fmla="*/ 3929204 h 4135212"/>
              <a:gd name="connsiteX59" fmla="*/ 153909 w 1638677"/>
              <a:gd name="connsiteY59" fmla="*/ 3956365 h 4135212"/>
              <a:gd name="connsiteX60" fmla="*/ 162963 w 1638677"/>
              <a:gd name="connsiteY60" fmla="*/ 3983525 h 4135212"/>
              <a:gd name="connsiteX61" fmla="*/ 208230 w 1638677"/>
              <a:gd name="connsiteY61" fmla="*/ 4037846 h 4135212"/>
              <a:gd name="connsiteX62" fmla="*/ 217283 w 1638677"/>
              <a:gd name="connsiteY62" fmla="*/ 4065006 h 4135212"/>
              <a:gd name="connsiteX63" fmla="*/ 244444 w 1638677"/>
              <a:gd name="connsiteY63" fmla="*/ 4119327 h 4135212"/>
              <a:gd name="connsiteX64" fmla="*/ 289711 w 1638677"/>
              <a:gd name="connsiteY64" fmla="*/ 4083113 h 4135212"/>
              <a:gd name="connsiteX65" fmla="*/ 271604 w 1638677"/>
              <a:gd name="connsiteY65" fmla="*/ 4028792 h 4135212"/>
              <a:gd name="connsiteX66" fmla="*/ 262551 w 1638677"/>
              <a:gd name="connsiteY66" fmla="*/ 4001632 h 4135212"/>
              <a:gd name="connsiteX67" fmla="*/ 253497 w 1638677"/>
              <a:gd name="connsiteY67" fmla="*/ 3974471 h 4135212"/>
              <a:gd name="connsiteX68" fmla="*/ 244444 w 1638677"/>
              <a:gd name="connsiteY68" fmla="*/ 3929204 h 4135212"/>
              <a:gd name="connsiteX69" fmla="*/ 235390 w 1638677"/>
              <a:gd name="connsiteY69" fmla="*/ 3865830 h 4135212"/>
              <a:gd name="connsiteX70" fmla="*/ 217283 w 1638677"/>
              <a:gd name="connsiteY70" fmla="*/ 3811509 h 4135212"/>
              <a:gd name="connsiteX71" fmla="*/ 208230 w 1638677"/>
              <a:gd name="connsiteY71" fmla="*/ 3784349 h 4135212"/>
              <a:gd name="connsiteX72" fmla="*/ 190123 w 1638677"/>
              <a:gd name="connsiteY72" fmla="*/ 3585172 h 4135212"/>
              <a:gd name="connsiteX73" fmla="*/ 181070 w 1638677"/>
              <a:gd name="connsiteY73" fmla="*/ 3530852 h 4135212"/>
              <a:gd name="connsiteX74" fmla="*/ 153909 w 1638677"/>
              <a:gd name="connsiteY74" fmla="*/ 3431264 h 4135212"/>
              <a:gd name="connsiteX75" fmla="*/ 153909 w 1638677"/>
              <a:gd name="connsiteY75" fmla="*/ 2960483 h 4135212"/>
              <a:gd name="connsiteX76" fmla="*/ 162963 w 1638677"/>
              <a:gd name="connsiteY76" fmla="*/ 2933323 h 4135212"/>
              <a:gd name="connsiteX77" fmla="*/ 135802 w 1638677"/>
              <a:gd name="connsiteY77" fmla="*/ 2851842 h 4135212"/>
              <a:gd name="connsiteX78" fmla="*/ 126749 w 1638677"/>
              <a:gd name="connsiteY78" fmla="*/ 2824681 h 4135212"/>
              <a:gd name="connsiteX79" fmla="*/ 153909 w 1638677"/>
              <a:gd name="connsiteY79" fmla="*/ 2734147 h 4135212"/>
              <a:gd name="connsiteX80" fmla="*/ 162963 w 1638677"/>
              <a:gd name="connsiteY80" fmla="*/ 2706986 h 4135212"/>
              <a:gd name="connsiteX81" fmla="*/ 172016 w 1638677"/>
              <a:gd name="connsiteY81" fmla="*/ 2661719 h 4135212"/>
              <a:gd name="connsiteX82" fmla="*/ 181070 w 1638677"/>
              <a:gd name="connsiteY82" fmla="*/ 2625505 h 4135212"/>
              <a:gd name="connsiteX83" fmla="*/ 208230 w 1638677"/>
              <a:gd name="connsiteY83" fmla="*/ 2525917 h 4135212"/>
              <a:gd name="connsiteX84" fmla="*/ 226337 w 1638677"/>
              <a:gd name="connsiteY84" fmla="*/ 2498757 h 4135212"/>
              <a:gd name="connsiteX85" fmla="*/ 244444 w 1638677"/>
              <a:gd name="connsiteY85" fmla="*/ 2426329 h 4135212"/>
              <a:gd name="connsiteX86" fmla="*/ 253497 w 1638677"/>
              <a:gd name="connsiteY86" fmla="*/ 2390115 h 4135212"/>
              <a:gd name="connsiteX87" fmla="*/ 280658 w 1638677"/>
              <a:gd name="connsiteY87" fmla="*/ 2308634 h 4135212"/>
              <a:gd name="connsiteX88" fmla="*/ 289711 w 1638677"/>
              <a:gd name="connsiteY88" fmla="*/ 2281473 h 4135212"/>
              <a:gd name="connsiteX89" fmla="*/ 298765 w 1638677"/>
              <a:gd name="connsiteY89" fmla="*/ 2254313 h 4135212"/>
              <a:gd name="connsiteX90" fmla="*/ 307818 w 1638677"/>
              <a:gd name="connsiteY90" fmla="*/ 2218099 h 4135212"/>
              <a:gd name="connsiteX91" fmla="*/ 316871 w 1638677"/>
              <a:gd name="connsiteY91" fmla="*/ 2172832 h 4135212"/>
              <a:gd name="connsiteX92" fmla="*/ 334978 w 1638677"/>
              <a:gd name="connsiteY92" fmla="*/ 2118511 h 4135212"/>
              <a:gd name="connsiteX93" fmla="*/ 344032 w 1638677"/>
              <a:gd name="connsiteY93" fmla="*/ 2091351 h 4135212"/>
              <a:gd name="connsiteX94" fmla="*/ 362139 w 1638677"/>
              <a:gd name="connsiteY94" fmla="*/ 2064190 h 4135212"/>
              <a:gd name="connsiteX95" fmla="*/ 371192 w 1638677"/>
              <a:gd name="connsiteY95" fmla="*/ 2037030 h 4135212"/>
              <a:gd name="connsiteX96" fmla="*/ 389299 w 1638677"/>
              <a:gd name="connsiteY96" fmla="*/ 2009869 h 4135212"/>
              <a:gd name="connsiteX97" fmla="*/ 407406 w 1638677"/>
              <a:gd name="connsiteY97" fmla="*/ 1937442 h 4135212"/>
              <a:gd name="connsiteX98" fmla="*/ 425513 w 1638677"/>
              <a:gd name="connsiteY98" fmla="*/ 1883121 h 4135212"/>
              <a:gd name="connsiteX99" fmla="*/ 434567 w 1638677"/>
              <a:gd name="connsiteY99" fmla="*/ 1855961 h 4135212"/>
              <a:gd name="connsiteX100" fmla="*/ 452673 w 1638677"/>
              <a:gd name="connsiteY100" fmla="*/ 1828800 h 4135212"/>
              <a:gd name="connsiteX101" fmla="*/ 479834 w 1638677"/>
              <a:gd name="connsiteY101" fmla="*/ 1774479 h 4135212"/>
              <a:gd name="connsiteX102" fmla="*/ 506994 w 1638677"/>
              <a:gd name="connsiteY102" fmla="*/ 1720159 h 4135212"/>
              <a:gd name="connsiteX103" fmla="*/ 525101 w 1638677"/>
              <a:gd name="connsiteY103" fmla="*/ 1665838 h 4135212"/>
              <a:gd name="connsiteX104" fmla="*/ 543208 w 1638677"/>
              <a:gd name="connsiteY104" fmla="*/ 1638677 h 4135212"/>
              <a:gd name="connsiteX105" fmla="*/ 579422 w 1638677"/>
              <a:gd name="connsiteY105" fmla="*/ 1557196 h 4135212"/>
              <a:gd name="connsiteX106" fmla="*/ 588475 w 1638677"/>
              <a:gd name="connsiteY106" fmla="*/ 1530036 h 4135212"/>
              <a:gd name="connsiteX107" fmla="*/ 615636 w 1638677"/>
              <a:gd name="connsiteY107" fmla="*/ 1511929 h 4135212"/>
              <a:gd name="connsiteX108" fmla="*/ 642796 w 1638677"/>
              <a:gd name="connsiteY108" fmla="*/ 1484768 h 4135212"/>
              <a:gd name="connsiteX109" fmla="*/ 669957 w 1638677"/>
              <a:gd name="connsiteY109" fmla="*/ 1430448 h 4135212"/>
              <a:gd name="connsiteX110" fmla="*/ 679010 w 1638677"/>
              <a:gd name="connsiteY110" fmla="*/ 1403287 h 4135212"/>
              <a:gd name="connsiteX111" fmla="*/ 715224 w 1638677"/>
              <a:gd name="connsiteY111" fmla="*/ 1348966 h 4135212"/>
              <a:gd name="connsiteX112" fmla="*/ 760491 w 1638677"/>
              <a:gd name="connsiteY112" fmla="*/ 1267485 h 4135212"/>
              <a:gd name="connsiteX113" fmla="*/ 778598 w 1638677"/>
              <a:gd name="connsiteY113" fmla="*/ 1240325 h 4135212"/>
              <a:gd name="connsiteX114" fmla="*/ 805759 w 1638677"/>
              <a:gd name="connsiteY114" fmla="*/ 1222218 h 4135212"/>
              <a:gd name="connsiteX115" fmla="*/ 869133 w 1638677"/>
              <a:gd name="connsiteY115" fmla="*/ 1140737 h 4135212"/>
              <a:gd name="connsiteX116" fmla="*/ 887240 w 1638677"/>
              <a:gd name="connsiteY116" fmla="*/ 1113576 h 4135212"/>
              <a:gd name="connsiteX117" fmla="*/ 941561 w 1638677"/>
              <a:gd name="connsiteY117" fmla="*/ 1059256 h 4135212"/>
              <a:gd name="connsiteX118" fmla="*/ 995881 w 1638677"/>
              <a:gd name="connsiteY118" fmla="*/ 1013988 h 4135212"/>
              <a:gd name="connsiteX119" fmla="*/ 1013988 w 1638677"/>
              <a:gd name="connsiteY119" fmla="*/ 986828 h 4135212"/>
              <a:gd name="connsiteX120" fmla="*/ 1068309 w 1638677"/>
              <a:gd name="connsiteY120" fmla="*/ 950614 h 4135212"/>
              <a:gd name="connsiteX121" fmla="*/ 1149790 w 1638677"/>
              <a:gd name="connsiteY121" fmla="*/ 923454 h 4135212"/>
              <a:gd name="connsiteX122" fmla="*/ 1285592 w 1638677"/>
              <a:gd name="connsiteY122" fmla="*/ 878186 h 4135212"/>
              <a:gd name="connsiteX123" fmla="*/ 1339913 w 1638677"/>
              <a:gd name="connsiteY123" fmla="*/ 860079 h 4135212"/>
              <a:gd name="connsiteX124" fmla="*/ 1367073 w 1638677"/>
              <a:gd name="connsiteY124" fmla="*/ 851026 h 4135212"/>
              <a:gd name="connsiteX125" fmla="*/ 1466662 w 1638677"/>
              <a:gd name="connsiteY125" fmla="*/ 841972 h 4135212"/>
              <a:gd name="connsiteX126" fmla="*/ 1520982 w 1638677"/>
              <a:gd name="connsiteY126" fmla="*/ 823866 h 4135212"/>
              <a:gd name="connsiteX127" fmla="*/ 1611517 w 1638677"/>
              <a:gd name="connsiteY127" fmla="*/ 805759 h 4135212"/>
              <a:gd name="connsiteX128" fmla="*/ 1638677 w 1638677"/>
              <a:gd name="connsiteY128" fmla="*/ 805759 h 4135212"/>
              <a:gd name="connsiteX129" fmla="*/ 1620570 w 1638677"/>
              <a:gd name="connsiteY129" fmla="*/ 0 h 4135212"/>
              <a:gd name="connsiteX130" fmla="*/ 416460 w 1638677"/>
              <a:gd name="connsiteY130" fmla="*/ 0 h 413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638677" h="4135212">
                <a:moveTo>
                  <a:pt x="416460" y="0"/>
                </a:moveTo>
                <a:lnTo>
                  <a:pt x="416460" y="0"/>
                </a:lnTo>
                <a:cubicBezTo>
                  <a:pt x="434567" y="21125"/>
                  <a:pt x="452168" y="42693"/>
                  <a:pt x="470780" y="63374"/>
                </a:cubicBezTo>
                <a:cubicBezTo>
                  <a:pt x="479345" y="72891"/>
                  <a:pt x="490839" y="79882"/>
                  <a:pt x="497941" y="90535"/>
                </a:cubicBezTo>
                <a:cubicBezTo>
                  <a:pt x="503235" y="98475"/>
                  <a:pt x="502726" y="109159"/>
                  <a:pt x="506994" y="117695"/>
                </a:cubicBezTo>
                <a:cubicBezTo>
                  <a:pt x="550037" y="203783"/>
                  <a:pt x="496491" y="59028"/>
                  <a:pt x="543208" y="199176"/>
                </a:cubicBezTo>
                <a:lnTo>
                  <a:pt x="552262" y="226337"/>
                </a:lnTo>
                <a:cubicBezTo>
                  <a:pt x="555280" y="235390"/>
                  <a:pt x="556021" y="245557"/>
                  <a:pt x="561315" y="253497"/>
                </a:cubicBezTo>
                <a:lnTo>
                  <a:pt x="615636" y="334978"/>
                </a:lnTo>
                <a:lnTo>
                  <a:pt x="651850" y="389299"/>
                </a:lnTo>
                <a:lnTo>
                  <a:pt x="679010" y="416460"/>
                </a:lnTo>
                <a:lnTo>
                  <a:pt x="706170" y="497941"/>
                </a:lnTo>
                <a:cubicBezTo>
                  <a:pt x="709188" y="506994"/>
                  <a:pt x="712910" y="515843"/>
                  <a:pt x="715224" y="525101"/>
                </a:cubicBezTo>
                <a:cubicBezTo>
                  <a:pt x="718242" y="537172"/>
                  <a:pt x="720702" y="549397"/>
                  <a:pt x="724277" y="561315"/>
                </a:cubicBezTo>
                <a:cubicBezTo>
                  <a:pt x="729761" y="579597"/>
                  <a:pt x="736348" y="597529"/>
                  <a:pt x="742384" y="615636"/>
                </a:cubicBezTo>
                <a:lnTo>
                  <a:pt x="751438" y="642796"/>
                </a:lnTo>
                <a:cubicBezTo>
                  <a:pt x="748420" y="703153"/>
                  <a:pt x="749311" y="763832"/>
                  <a:pt x="742384" y="823866"/>
                </a:cubicBezTo>
                <a:cubicBezTo>
                  <a:pt x="740196" y="842826"/>
                  <a:pt x="730313" y="860079"/>
                  <a:pt x="724277" y="878186"/>
                </a:cubicBezTo>
                <a:cubicBezTo>
                  <a:pt x="708341" y="925996"/>
                  <a:pt x="720523" y="897398"/>
                  <a:pt x="679010" y="959667"/>
                </a:cubicBezTo>
                <a:cubicBezTo>
                  <a:pt x="672974" y="968721"/>
                  <a:pt x="668597" y="979134"/>
                  <a:pt x="660903" y="986828"/>
                </a:cubicBezTo>
                <a:cubicBezTo>
                  <a:pt x="642796" y="1004935"/>
                  <a:pt x="620786" y="1019843"/>
                  <a:pt x="606582" y="1041149"/>
                </a:cubicBezTo>
                <a:cubicBezTo>
                  <a:pt x="582439" y="1077362"/>
                  <a:pt x="597528" y="1062273"/>
                  <a:pt x="561315" y="1086416"/>
                </a:cubicBezTo>
                <a:cubicBezTo>
                  <a:pt x="538563" y="1154676"/>
                  <a:pt x="569252" y="1070543"/>
                  <a:pt x="534155" y="1140737"/>
                </a:cubicBezTo>
                <a:cubicBezTo>
                  <a:pt x="496671" y="1215704"/>
                  <a:pt x="558887" y="1117217"/>
                  <a:pt x="506994" y="1195058"/>
                </a:cubicBezTo>
                <a:cubicBezTo>
                  <a:pt x="503976" y="1204111"/>
                  <a:pt x="502209" y="1213682"/>
                  <a:pt x="497941" y="1222218"/>
                </a:cubicBezTo>
                <a:cubicBezTo>
                  <a:pt x="493075" y="1231950"/>
                  <a:pt x="484253" y="1239435"/>
                  <a:pt x="479834" y="1249378"/>
                </a:cubicBezTo>
                <a:cubicBezTo>
                  <a:pt x="436737" y="1346347"/>
                  <a:pt x="484599" y="1269390"/>
                  <a:pt x="443620" y="1330860"/>
                </a:cubicBezTo>
                <a:cubicBezTo>
                  <a:pt x="422072" y="1395503"/>
                  <a:pt x="436100" y="1369299"/>
                  <a:pt x="407406" y="1412341"/>
                </a:cubicBezTo>
                <a:cubicBezTo>
                  <a:pt x="385858" y="1476984"/>
                  <a:pt x="399886" y="1450781"/>
                  <a:pt x="371192" y="1493822"/>
                </a:cubicBezTo>
                <a:lnTo>
                  <a:pt x="344032" y="1575303"/>
                </a:lnTo>
                <a:cubicBezTo>
                  <a:pt x="341014" y="1584357"/>
                  <a:pt x="339246" y="1593928"/>
                  <a:pt x="334978" y="1602464"/>
                </a:cubicBezTo>
                <a:cubicBezTo>
                  <a:pt x="328942" y="1614535"/>
                  <a:pt x="322187" y="1626272"/>
                  <a:pt x="316871" y="1638677"/>
                </a:cubicBezTo>
                <a:cubicBezTo>
                  <a:pt x="294380" y="1691156"/>
                  <a:pt x="324510" y="1640800"/>
                  <a:pt x="289711" y="1692998"/>
                </a:cubicBezTo>
                <a:cubicBezTo>
                  <a:pt x="268163" y="1757641"/>
                  <a:pt x="282191" y="1731438"/>
                  <a:pt x="253497" y="1774479"/>
                </a:cubicBezTo>
                <a:cubicBezTo>
                  <a:pt x="230744" y="1842743"/>
                  <a:pt x="261435" y="1758605"/>
                  <a:pt x="226337" y="1828800"/>
                </a:cubicBezTo>
                <a:cubicBezTo>
                  <a:pt x="188854" y="1903765"/>
                  <a:pt x="251067" y="1805286"/>
                  <a:pt x="199176" y="1883121"/>
                </a:cubicBezTo>
                <a:lnTo>
                  <a:pt x="181070" y="1937442"/>
                </a:lnTo>
                <a:cubicBezTo>
                  <a:pt x="178052" y="1946495"/>
                  <a:pt x="177310" y="1956662"/>
                  <a:pt x="172016" y="1964602"/>
                </a:cubicBezTo>
                <a:lnTo>
                  <a:pt x="153909" y="1991763"/>
                </a:lnTo>
                <a:lnTo>
                  <a:pt x="135802" y="2046083"/>
                </a:lnTo>
                <a:cubicBezTo>
                  <a:pt x="132784" y="2055137"/>
                  <a:pt x="132043" y="2065304"/>
                  <a:pt x="126749" y="2073244"/>
                </a:cubicBezTo>
                <a:cubicBezTo>
                  <a:pt x="109047" y="2099796"/>
                  <a:pt x="107084" y="2097579"/>
                  <a:pt x="99588" y="2127565"/>
                </a:cubicBezTo>
                <a:cubicBezTo>
                  <a:pt x="95856" y="2142493"/>
                  <a:pt x="94267" y="2157904"/>
                  <a:pt x="90535" y="2172832"/>
                </a:cubicBezTo>
                <a:cubicBezTo>
                  <a:pt x="88220" y="2182090"/>
                  <a:pt x="84103" y="2190816"/>
                  <a:pt x="81481" y="2199992"/>
                </a:cubicBezTo>
                <a:cubicBezTo>
                  <a:pt x="78063" y="2211956"/>
                  <a:pt x="76003" y="2224288"/>
                  <a:pt x="72428" y="2236206"/>
                </a:cubicBezTo>
                <a:cubicBezTo>
                  <a:pt x="66944" y="2254488"/>
                  <a:pt x="58064" y="2271811"/>
                  <a:pt x="54321" y="2290527"/>
                </a:cubicBezTo>
                <a:cubicBezTo>
                  <a:pt x="43396" y="2345152"/>
                  <a:pt x="50134" y="2321196"/>
                  <a:pt x="36214" y="2362955"/>
                </a:cubicBezTo>
                <a:cubicBezTo>
                  <a:pt x="30178" y="2432365"/>
                  <a:pt x="35004" y="2503592"/>
                  <a:pt x="18107" y="2571184"/>
                </a:cubicBezTo>
                <a:cubicBezTo>
                  <a:pt x="3153" y="2631002"/>
                  <a:pt x="10597" y="2595051"/>
                  <a:pt x="0" y="2679826"/>
                </a:cubicBezTo>
                <a:cubicBezTo>
                  <a:pt x="3018" y="2888056"/>
                  <a:pt x="3271" y="3096344"/>
                  <a:pt x="9054" y="3304515"/>
                </a:cubicBezTo>
                <a:cubicBezTo>
                  <a:pt x="9319" y="3314054"/>
                  <a:pt x="15485" y="3322499"/>
                  <a:pt x="18107" y="3331675"/>
                </a:cubicBezTo>
                <a:cubicBezTo>
                  <a:pt x="21525" y="3343639"/>
                  <a:pt x="23586" y="3355971"/>
                  <a:pt x="27161" y="3367889"/>
                </a:cubicBezTo>
                <a:cubicBezTo>
                  <a:pt x="32646" y="3386170"/>
                  <a:pt x="45268" y="3422210"/>
                  <a:pt x="45268" y="3422210"/>
                </a:cubicBezTo>
                <a:cubicBezTo>
                  <a:pt x="48286" y="3464460"/>
                  <a:pt x="50305" y="3506792"/>
                  <a:pt x="54321" y="3548959"/>
                </a:cubicBezTo>
                <a:cubicBezTo>
                  <a:pt x="61346" y="3622723"/>
                  <a:pt x="63844" y="3597979"/>
                  <a:pt x="72428" y="3666654"/>
                </a:cubicBezTo>
                <a:cubicBezTo>
                  <a:pt x="76190" y="3696748"/>
                  <a:pt x="77719" y="3727094"/>
                  <a:pt x="81481" y="3757188"/>
                </a:cubicBezTo>
                <a:cubicBezTo>
                  <a:pt x="84976" y="3785147"/>
                  <a:pt x="91238" y="3819889"/>
                  <a:pt x="99588" y="3847723"/>
                </a:cubicBezTo>
                <a:cubicBezTo>
                  <a:pt x="105072" y="3866005"/>
                  <a:pt x="111659" y="3883937"/>
                  <a:pt x="117695" y="3902044"/>
                </a:cubicBezTo>
                <a:cubicBezTo>
                  <a:pt x="120713" y="3911097"/>
                  <a:pt x="120001" y="3922456"/>
                  <a:pt x="126749" y="3929204"/>
                </a:cubicBezTo>
                <a:lnTo>
                  <a:pt x="153909" y="3956365"/>
                </a:lnTo>
                <a:cubicBezTo>
                  <a:pt x="156927" y="3965418"/>
                  <a:pt x="158695" y="3974989"/>
                  <a:pt x="162963" y="3983525"/>
                </a:cubicBezTo>
                <a:cubicBezTo>
                  <a:pt x="175567" y="4008733"/>
                  <a:pt x="188209" y="4017824"/>
                  <a:pt x="208230" y="4037846"/>
                </a:cubicBezTo>
                <a:cubicBezTo>
                  <a:pt x="211248" y="4046899"/>
                  <a:pt x="213015" y="4056470"/>
                  <a:pt x="217283" y="4065006"/>
                </a:cubicBezTo>
                <a:cubicBezTo>
                  <a:pt x="252386" y="4135212"/>
                  <a:pt x="221685" y="4051053"/>
                  <a:pt x="244444" y="4119327"/>
                </a:cubicBezTo>
                <a:cubicBezTo>
                  <a:pt x="267947" y="4113451"/>
                  <a:pt x="293573" y="4117865"/>
                  <a:pt x="289711" y="4083113"/>
                </a:cubicBezTo>
                <a:cubicBezTo>
                  <a:pt x="287603" y="4064143"/>
                  <a:pt x="277640" y="4046899"/>
                  <a:pt x="271604" y="4028792"/>
                </a:cubicBezTo>
                <a:lnTo>
                  <a:pt x="262551" y="4001632"/>
                </a:lnTo>
                <a:cubicBezTo>
                  <a:pt x="259533" y="3992578"/>
                  <a:pt x="255369" y="3983829"/>
                  <a:pt x="253497" y="3974471"/>
                </a:cubicBezTo>
                <a:cubicBezTo>
                  <a:pt x="250479" y="3959382"/>
                  <a:pt x="246974" y="3944382"/>
                  <a:pt x="244444" y="3929204"/>
                </a:cubicBezTo>
                <a:cubicBezTo>
                  <a:pt x="240936" y="3908155"/>
                  <a:pt x="240188" y="3886623"/>
                  <a:pt x="235390" y="3865830"/>
                </a:cubicBezTo>
                <a:cubicBezTo>
                  <a:pt x="231098" y="3847232"/>
                  <a:pt x="223319" y="3829616"/>
                  <a:pt x="217283" y="3811509"/>
                </a:cubicBezTo>
                <a:lnTo>
                  <a:pt x="208230" y="3784349"/>
                </a:lnTo>
                <a:cubicBezTo>
                  <a:pt x="186428" y="3631739"/>
                  <a:pt x="214058" y="3836497"/>
                  <a:pt x="190123" y="3585172"/>
                </a:cubicBezTo>
                <a:cubicBezTo>
                  <a:pt x="188383" y="3566898"/>
                  <a:pt x="184916" y="3548801"/>
                  <a:pt x="181070" y="3530852"/>
                </a:cubicBezTo>
                <a:cubicBezTo>
                  <a:pt x="168816" y="3473668"/>
                  <a:pt x="167701" y="3472637"/>
                  <a:pt x="153909" y="3431264"/>
                </a:cubicBezTo>
                <a:cubicBezTo>
                  <a:pt x="146981" y="3216484"/>
                  <a:pt x="137577" y="3156464"/>
                  <a:pt x="153909" y="2960483"/>
                </a:cubicBezTo>
                <a:cubicBezTo>
                  <a:pt x="154702" y="2950973"/>
                  <a:pt x="159945" y="2942376"/>
                  <a:pt x="162963" y="2933323"/>
                </a:cubicBezTo>
                <a:lnTo>
                  <a:pt x="135802" y="2851842"/>
                </a:lnTo>
                <a:lnTo>
                  <a:pt x="126749" y="2824681"/>
                </a:lnTo>
                <a:cubicBezTo>
                  <a:pt x="169782" y="2695584"/>
                  <a:pt x="126542" y="2829931"/>
                  <a:pt x="153909" y="2734147"/>
                </a:cubicBezTo>
                <a:cubicBezTo>
                  <a:pt x="156531" y="2724971"/>
                  <a:pt x="160648" y="2716244"/>
                  <a:pt x="162963" y="2706986"/>
                </a:cubicBezTo>
                <a:cubicBezTo>
                  <a:pt x="166695" y="2692058"/>
                  <a:pt x="168678" y="2676740"/>
                  <a:pt x="172016" y="2661719"/>
                </a:cubicBezTo>
                <a:cubicBezTo>
                  <a:pt x="174715" y="2649572"/>
                  <a:pt x="178371" y="2637652"/>
                  <a:pt x="181070" y="2625505"/>
                </a:cubicBezTo>
                <a:cubicBezTo>
                  <a:pt x="186739" y="2599995"/>
                  <a:pt x="194097" y="2547116"/>
                  <a:pt x="208230" y="2525917"/>
                </a:cubicBezTo>
                <a:lnTo>
                  <a:pt x="226337" y="2498757"/>
                </a:lnTo>
                <a:lnTo>
                  <a:pt x="244444" y="2426329"/>
                </a:lnTo>
                <a:cubicBezTo>
                  <a:pt x="247462" y="2414258"/>
                  <a:pt x="249562" y="2401919"/>
                  <a:pt x="253497" y="2390115"/>
                </a:cubicBezTo>
                <a:lnTo>
                  <a:pt x="280658" y="2308634"/>
                </a:lnTo>
                <a:lnTo>
                  <a:pt x="289711" y="2281473"/>
                </a:lnTo>
                <a:cubicBezTo>
                  <a:pt x="292729" y="2272420"/>
                  <a:pt x="296451" y="2263571"/>
                  <a:pt x="298765" y="2254313"/>
                </a:cubicBezTo>
                <a:cubicBezTo>
                  <a:pt x="301783" y="2242242"/>
                  <a:pt x="305119" y="2230246"/>
                  <a:pt x="307818" y="2218099"/>
                </a:cubicBezTo>
                <a:cubicBezTo>
                  <a:pt x="311156" y="2203078"/>
                  <a:pt x="312822" y="2187678"/>
                  <a:pt x="316871" y="2172832"/>
                </a:cubicBezTo>
                <a:cubicBezTo>
                  <a:pt x="321893" y="2154418"/>
                  <a:pt x="328942" y="2136618"/>
                  <a:pt x="334978" y="2118511"/>
                </a:cubicBezTo>
                <a:cubicBezTo>
                  <a:pt x="337996" y="2109458"/>
                  <a:pt x="338738" y="2099291"/>
                  <a:pt x="344032" y="2091351"/>
                </a:cubicBezTo>
                <a:lnTo>
                  <a:pt x="362139" y="2064190"/>
                </a:lnTo>
                <a:cubicBezTo>
                  <a:pt x="365157" y="2055137"/>
                  <a:pt x="366924" y="2045566"/>
                  <a:pt x="371192" y="2037030"/>
                </a:cubicBezTo>
                <a:cubicBezTo>
                  <a:pt x="376058" y="2027298"/>
                  <a:pt x="385580" y="2020095"/>
                  <a:pt x="389299" y="2009869"/>
                </a:cubicBezTo>
                <a:cubicBezTo>
                  <a:pt x="397803" y="1986482"/>
                  <a:pt x="399537" y="1961050"/>
                  <a:pt x="407406" y="1937442"/>
                </a:cubicBezTo>
                <a:lnTo>
                  <a:pt x="425513" y="1883121"/>
                </a:lnTo>
                <a:cubicBezTo>
                  <a:pt x="428531" y="1874068"/>
                  <a:pt x="429274" y="1863902"/>
                  <a:pt x="434567" y="1855961"/>
                </a:cubicBezTo>
                <a:cubicBezTo>
                  <a:pt x="440602" y="1846907"/>
                  <a:pt x="447807" y="1838532"/>
                  <a:pt x="452673" y="1828800"/>
                </a:cubicBezTo>
                <a:cubicBezTo>
                  <a:pt x="490151" y="1753842"/>
                  <a:pt x="427947" y="1852310"/>
                  <a:pt x="479834" y="1774479"/>
                </a:cubicBezTo>
                <a:cubicBezTo>
                  <a:pt x="512848" y="1675433"/>
                  <a:pt x="460196" y="1825453"/>
                  <a:pt x="506994" y="1720159"/>
                </a:cubicBezTo>
                <a:cubicBezTo>
                  <a:pt x="514746" y="1702718"/>
                  <a:pt x="514514" y="1681719"/>
                  <a:pt x="525101" y="1665838"/>
                </a:cubicBezTo>
                <a:cubicBezTo>
                  <a:pt x="531137" y="1656784"/>
                  <a:pt x="538789" y="1648620"/>
                  <a:pt x="543208" y="1638677"/>
                </a:cubicBezTo>
                <a:cubicBezTo>
                  <a:pt x="586304" y="1541712"/>
                  <a:pt x="538443" y="1618665"/>
                  <a:pt x="579422" y="1557196"/>
                </a:cubicBezTo>
                <a:cubicBezTo>
                  <a:pt x="582440" y="1548143"/>
                  <a:pt x="582513" y="1537488"/>
                  <a:pt x="588475" y="1530036"/>
                </a:cubicBezTo>
                <a:cubicBezTo>
                  <a:pt x="595272" y="1521539"/>
                  <a:pt x="607277" y="1518895"/>
                  <a:pt x="615636" y="1511929"/>
                </a:cubicBezTo>
                <a:cubicBezTo>
                  <a:pt x="625472" y="1503732"/>
                  <a:pt x="633743" y="1493822"/>
                  <a:pt x="642796" y="1484768"/>
                </a:cubicBezTo>
                <a:cubicBezTo>
                  <a:pt x="665557" y="1416490"/>
                  <a:pt x="634852" y="1500660"/>
                  <a:pt x="669957" y="1430448"/>
                </a:cubicBezTo>
                <a:cubicBezTo>
                  <a:pt x="674225" y="1421912"/>
                  <a:pt x="674375" y="1411629"/>
                  <a:pt x="679010" y="1403287"/>
                </a:cubicBezTo>
                <a:cubicBezTo>
                  <a:pt x="689578" y="1384264"/>
                  <a:pt x="715224" y="1348966"/>
                  <a:pt x="715224" y="1348966"/>
                </a:cubicBezTo>
                <a:cubicBezTo>
                  <a:pt x="731158" y="1301161"/>
                  <a:pt x="718984" y="1329746"/>
                  <a:pt x="760491" y="1267485"/>
                </a:cubicBezTo>
                <a:cubicBezTo>
                  <a:pt x="766527" y="1258432"/>
                  <a:pt x="769545" y="1246361"/>
                  <a:pt x="778598" y="1240325"/>
                </a:cubicBezTo>
                <a:lnTo>
                  <a:pt x="805759" y="1222218"/>
                </a:lnTo>
                <a:cubicBezTo>
                  <a:pt x="897284" y="1084927"/>
                  <a:pt x="798220" y="1225832"/>
                  <a:pt x="869133" y="1140737"/>
                </a:cubicBezTo>
                <a:cubicBezTo>
                  <a:pt x="876099" y="1132378"/>
                  <a:pt x="880011" y="1121709"/>
                  <a:pt x="887240" y="1113576"/>
                </a:cubicBezTo>
                <a:cubicBezTo>
                  <a:pt x="904252" y="1094437"/>
                  <a:pt x="923454" y="1077363"/>
                  <a:pt x="941561" y="1059256"/>
                </a:cubicBezTo>
                <a:cubicBezTo>
                  <a:pt x="976419" y="1024398"/>
                  <a:pt x="958065" y="1039199"/>
                  <a:pt x="995881" y="1013988"/>
                </a:cubicBezTo>
                <a:cubicBezTo>
                  <a:pt x="1001917" y="1004935"/>
                  <a:pt x="1005799" y="993993"/>
                  <a:pt x="1013988" y="986828"/>
                </a:cubicBezTo>
                <a:cubicBezTo>
                  <a:pt x="1030366" y="972498"/>
                  <a:pt x="1047664" y="957496"/>
                  <a:pt x="1068309" y="950614"/>
                </a:cubicBezTo>
                <a:lnTo>
                  <a:pt x="1149790" y="923454"/>
                </a:lnTo>
                <a:lnTo>
                  <a:pt x="1285592" y="878186"/>
                </a:lnTo>
                <a:lnTo>
                  <a:pt x="1339913" y="860079"/>
                </a:lnTo>
                <a:cubicBezTo>
                  <a:pt x="1348966" y="857061"/>
                  <a:pt x="1357569" y="851890"/>
                  <a:pt x="1367073" y="851026"/>
                </a:cubicBezTo>
                <a:lnTo>
                  <a:pt x="1466662" y="841972"/>
                </a:lnTo>
                <a:cubicBezTo>
                  <a:pt x="1484769" y="835937"/>
                  <a:pt x="1502466" y="828495"/>
                  <a:pt x="1520982" y="823866"/>
                </a:cubicBezTo>
                <a:cubicBezTo>
                  <a:pt x="1556952" y="814873"/>
                  <a:pt x="1571555" y="810199"/>
                  <a:pt x="1611517" y="805759"/>
                </a:cubicBezTo>
                <a:cubicBezTo>
                  <a:pt x="1620515" y="804759"/>
                  <a:pt x="1629624" y="805759"/>
                  <a:pt x="1638677" y="805759"/>
                </a:cubicBezTo>
                <a:lnTo>
                  <a:pt x="1620570" y="0"/>
                </a:lnTo>
                <a:lnTo>
                  <a:pt x="416460" y="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6234113" y="1651000"/>
            <a:ext cx="484187" cy="1503363"/>
          </a:xfrm>
          <a:custGeom>
            <a:avLst/>
            <a:gdLst>
              <a:gd name="connsiteX0" fmla="*/ 130865 w 483950"/>
              <a:gd name="connsiteY0" fmla="*/ 14198 h 1503357"/>
              <a:gd name="connsiteX1" fmla="*/ 130865 w 483950"/>
              <a:gd name="connsiteY1" fmla="*/ 14198 h 1503357"/>
              <a:gd name="connsiteX2" fmla="*/ 148972 w 483950"/>
              <a:gd name="connsiteY2" fmla="*/ 684154 h 1503357"/>
              <a:gd name="connsiteX3" fmla="*/ 130865 w 483950"/>
              <a:gd name="connsiteY3" fmla="*/ 1100613 h 1503357"/>
              <a:gd name="connsiteX4" fmla="*/ 112758 w 483950"/>
              <a:gd name="connsiteY4" fmla="*/ 1173041 h 1503357"/>
              <a:gd name="connsiteX5" fmla="*/ 121812 w 483950"/>
              <a:gd name="connsiteY5" fmla="*/ 1462752 h 1503357"/>
              <a:gd name="connsiteX6" fmla="*/ 158026 w 483950"/>
              <a:gd name="connsiteY6" fmla="*/ 1381271 h 1503357"/>
              <a:gd name="connsiteX7" fmla="*/ 176132 w 483950"/>
              <a:gd name="connsiteY7" fmla="*/ 1326950 h 1503357"/>
              <a:gd name="connsiteX8" fmla="*/ 194239 w 483950"/>
              <a:gd name="connsiteY8" fmla="*/ 1299790 h 1503357"/>
              <a:gd name="connsiteX9" fmla="*/ 221400 w 483950"/>
              <a:gd name="connsiteY9" fmla="*/ 1245469 h 1503357"/>
              <a:gd name="connsiteX10" fmla="*/ 239507 w 483950"/>
              <a:gd name="connsiteY10" fmla="*/ 1191148 h 1503357"/>
              <a:gd name="connsiteX11" fmla="*/ 248560 w 483950"/>
              <a:gd name="connsiteY11" fmla="*/ 1163988 h 1503357"/>
              <a:gd name="connsiteX12" fmla="*/ 266667 w 483950"/>
              <a:gd name="connsiteY12" fmla="*/ 1136827 h 1503357"/>
              <a:gd name="connsiteX13" fmla="*/ 275721 w 483950"/>
              <a:gd name="connsiteY13" fmla="*/ 1109667 h 1503357"/>
              <a:gd name="connsiteX14" fmla="*/ 302881 w 483950"/>
              <a:gd name="connsiteY14" fmla="*/ 1091560 h 1503357"/>
              <a:gd name="connsiteX15" fmla="*/ 330041 w 483950"/>
              <a:gd name="connsiteY15" fmla="*/ 1037239 h 1503357"/>
              <a:gd name="connsiteX16" fmla="*/ 357202 w 483950"/>
              <a:gd name="connsiteY16" fmla="*/ 1019132 h 1503357"/>
              <a:gd name="connsiteX17" fmla="*/ 375309 w 483950"/>
              <a:gd name="connsiteY17" fmla="*/ 991972 h 1503357"/>
              <a:gd name="connsiteX18" fmla="*/ 402469 w 483950"/>
              <a:gd name="connsiteY18" fmla="*/ 973865 h 1503357"/>
              <a:gd name="connsiteX19" fmla="*/ 438683 w 483950"/>
              <a:gd name="connsiteY19" fmla="*/ 919544 h 1503357"/>
              <a:gd name="connsiteX20" fmla="*/ 465843 w 483950"/>
              <a:gd name="connsiteY20" fmla="*/ 838063 h 1503357"/>
              <a:gd name="connsiteX21" fmla="*/ 474897 w 483950"/>
              <a:gd name="connsiteY21" fmla="*/ 810903 h 1503357"/>
              <a:gd name="connsiteX22" fmla="*/ 483950 w 483950"/>
              <a:gd name="connsiteY22" fmla="*/ 720368 h 1503357"/>
              <a:gd name="connsiteX23" fmla="*/ 465843 w 483950"/>
              <a:gd name="connsiteY23" fmla="*/ 602673 h 1503357"/>
              <a:gd name="connsiteX24" fmla="*/ 438683 w 483950"/>
              <a:gd name="connsiteY24" fmla="*/ 512138 h 1503357"/>
              <a:gd name="connsiteX25" fmla="*/ 420576 w 483950"/>
              <a:gd name="connsiteY25" fmla="*/ 484978 h 1503357"/>
              <a:gd name="connsiteX26" fmla="*/ 402469 w 483950"/>
              <a:gd name="connsiteY26" fmla="*/ 430657 h 1503357"/>
              <a:gd name="connsiteX27" fmla="*/ 393416 w 483950"/>
              <a:gd name="connsiteY27" fmla="*/ 403497 h 1503357"/>
              <a:gd name="connsiteX28" fmla="*/ 366255 w 483950"/>
              <a:gd name="connsiteY28" fmla="*/ 385390 h 1503357"/>
              <a:gd name="connsiteX29" fmla="*/ 330041 w 483950"/>
              <a:gd name="connsiteY29" fmla="*/ 340122 h 1503357"/>
              <a:gd name="connsiteX30" fmla="*/ 320988 w 483950"/>
              <a:gd name="connsiteY30" fmla="*/ 312962 h 1503357"/>
              <a:gd name="connsiteX31" fmla="*/ 302881 w 483950"/>
              <a:gd name="connsiteY31" fmla="*/ 285802 h 1503357"/>
              <a:gd name="connsiteX32" fmla="*/ 275721 w 483950"/>
              <a:gd name="connsiteY32" fmla="*/ 231481 h 1503357"/>
              <a:gd name="connsiteX33" fmla="*/ 257614 w 483950"/>
              <a:gd name="connsiteY33" fmla="*/ 177160 h 1503357"/>
              <a:gd name="connsiteX34" fmla="*/ 248560 w 483950"/>
              <a:gd name="connsiteY34" fmla="*/ 150000 h 1503357"/>
              <a:gd name="connsiteX35" fmla="*/ 185186 w 483950"/>
              <a:gd name="connsiteY35" fmla="*/ 68518 h 1503357"/>
              <a:gd name="connsiteX36" fmla="*/ 130865 w 483950"/>
              <a:gd name="connsiteY36" fmla="*/ 14198 h 150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83950" h="1503357">
                <a:moveTo>
                  <a:pt x="130865" y="14198"/>
                </a:moveTo>
                <a:lnTo>
                  <a:pt x="130865" y="14198"/>
                </a:lnTo>
                <a:cubicBezTo>
                  <a:pt x="147049" y="289305"/>
                  <a:pt x="148972" y="285939"/>
                  <a:pt x="148972" y="684154"/>
                </a:cubicBezTo>
                <a:cubicBezTo>
                  <a:pt x="148972" y="1237696"/>
                  <a:pt x="169754" y="925615"/>
                  <a:pt x="130865" y="1100613"/>
                </a:cubicBezTo>
                <a:cubicBezTo>
                  <a:pt x="116297" y="1166169"/>
                  <a:pt x="128938" y="1124504"/>
                  <a:pt x="112758" y="1173041"/>
                </a:cubicBezTo>
                <a:cubicBezTo>
                  <a:pt x="94074" y="1481332"/>
                  <a:pt x="0" y="1503357"/>
                  <a:pt x="121812" y="1462752"/>
                </a:cubicBezTo>
                <a:cubicBezTo>
                  <a:pt x="143360" y="1398109"/>
                  <a:pt x="129332" y="1424312"/>
                  <a:pt x="158026" y="1381271"/>
                </a:cubicBezTo>
                <a:cubicBezTo>
                  <a:pt x="164061" y="1363164"/>
                  <a:pt x="165545" y="1342831"/>
                  <a:pt x="176132" y="1326950"/>
                </a:cubicBezTo>
                <a:cubicBezTo>
                  <a:pt x="182168" y="1317897"/>
                  <a:pt x="189373" y="1309522"/>
                  <a:pt x="194239" y="1299790"/>
                </a:cubicBezTo>
                <a:cubicBezTo>
                  <a:pt x="231722" y="1224825"/>
                  <a:pt x="169509" y="1323304"/>
                  <a:pt x="221400" y="1245469"/>
                </a:cubicBezTo>
                <a:lnTo>
                  <a:pt x="239507" y="1191148"/>
                </a:lnTo>
                <a:cubicBezTo>
                  <a:pt x="242525" y="1182095"/>
                  <a:pt x="243267" y="1171928"/>
                  <a:pt x="248560" y="1163988"/>
                </a:cubicBezTo>
                <a:cubicBezTo>
                  <a:pt x="254596" y="1154934"/>
                  <a:pt x="261801" y="1146559"/>
                  <a:pt x="266667" y="1136827"/>
                </a:cubicBezTo>
                <a:cubicBezTo>
                  <a:pt x="270935" y="1128291"/>
                  <a:pt x="269759" y="1117119"/>
                  <a:pt x="275721" y="1109667"/>
                </a:cubicBezTo>
                <a:cubicBezTo>
                  <a:pt x="282518" y="1101171"/>
                  <a:pt x="293828" y="1097596"/>
                  <a:pt x="302881" y="1091560"/>
                </a:cubicBezTo>
                <a:cubicBezTo>
                  <a:pt x="310244" y="1069470"/>
                  <a:pt x="312491" y="1054789"/>
                  <a:pt x="330041" y="1037239"/>
                </a:cubicBezTo>
                <a:cubicBezTo>
                  <a:pt x="337735" y="1029545"/>
                  <a:pt x="348148" y="1025168"/>
                  <a:pt x="357202" y="1019132"/>
                </a:cubicBezTo>
                <a:cubicBezTo>
                  <a:pt x="363238" y="1010079"/>
                  <a:pt x="367615" y="999666"/>
                  <a:pt x="375309" y="991972"/>
                </a:cubicBezTo>
                <a:cubicBezTo>
                  <a:pt x="383003" y="984278"/>
                  <a:pt x="395304" y="982054"/>
                  <a:pt x="402469" y="973865"/>
                </a:cubicBezTo>
                <a:cubicBezTo>
                  <a:pt x="416799" y="957487"/>
                  <a:pt x="438683" y="919544"/>
                  <a:pt x="438683" y="919544"/>
                </a:cubicBezTo>
                <a:lnTo>
                  <a:pt x="465843" y="838063"/>
                </a:lnTo>
                <a:lnTo>
                  <a:pt x="474897" y="810903"/>
                </a:lnTo>
                <a:cubicBezTo>
                  <a:pt x="477915" y="780725"/>
                  <a:pt x="483950" y="750697"/>
                  <a:pt x="483950" y="720368"/>
                </a:cubicBezTo>
                <a:cubicBezTo>
                  <a:pt x="483950" y="625706"/>
                  <a:pt x="481341" y="656916"/>
                  <a:pt x="465843" y="602673"/>
                </a:cubicBezTo>
                <a:cubicBezTo>
                  <a:pt x="459516" y="580529"/>
                  <a:pt x="449443" y="528277"/>
                  <a:pt x="438683" y="512138"/>
                </a:cubicBezTo>
                <a:lnTo>
                  <a:pt x="420576" y="484978"/>
                </a:lnTo>
                <a:lnTo>
                  <a:pt x="402469" y="430657"/>
                </a:lnTo>
                <a:cubicBezTo>
                  <a:pt x="399451" y="421604"/>
                  <a:pt x="401356" y="408790"/>
                  <a:pt x="393416" y="403497"/>
                </a:cubicBezTo>
                <a:lnTo>
                  <a:pt x="366255" y="385390"/>
                </a:lnTo>
                <a:cubicBezTo>
                  <a:pt x="343501" y="317122"/>
                  <a:pt x="376842" y="398622"/>
                  <a:pt x="330041" y="340122"/>
                </a:cubicBezTo>
                <a:cubicBezTo>
                  <a:pt x="324079" y="332670"/>
                  <a:pt x="325256" y="321498"/>
                  <a:pt x="320988" y="312962"/>
                </a:cubicBezTo>
                <a:cubicBezTo>
                  <a:pt x="316122" y="303230"/>
                  <a:pt x="308917" y="294855"/>
                  <a:pt x="302881" y="285802"/>
                </a:cubicBezTo>
                <a:cubicBezTo>
                  <a:pt x="269869" y="186759"/>
                  <a:pt x="322516" y="336768"/>
                  <a:pt x="275721" y="231481"/>
                </a:cubicBezTo>
                <a:cubicBezTo>
                  <a:pt x="267969" y="214040"/>
                  <a:pt x="263650" y="195267"/>
                  <a:pt x="257614" y="177160"/>
                </a:cubicBezTo>
                <a:cubicBezTo>
                  <a:pt x="254596" y="168107"/>
                  <a:pt x="253854" y="157940"/>
                  <a:pt x="248560" y="150000"/>
                </a:cubicBezTo>
                <a:cubicBezTo>
                  <a:pt x="157036" y="12714"/>
                  <a:pt x="256097" y="153612"/>
                  <a:pt x="185186" y="68518"/>
                </a:cubicBezTo>
                <a:cubicBezTo>
                  <a:pt x="128088" y="0"/>
                  <a:pt x="139918" y="23251"/>
                  <a:pt x="130865" y="14198"/>
                </a:cubicBezTo>
                <a:close/>
              </a:path>
            </a:pathLst>
          </a:custGeom>
          <a:solidFill>
            <a:srgbClr val="FFFF00">
              <a:alpha val="65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6564313" y="2578100"/>
            <a:ext cx="542925" cy="587375"/>
          </a:xfrm>
          <a:custGeom>
            <a:avLst/>
            <a:gdLst>
              <a:gd name="connsiteX0" fmla="*/ 534154 w 544161"/>
              <a:gd name="connsiteY0" fmla="*/ 2863 h 588320"/>
              <a:gd name="connsiteX1" fmla="*/ 534154 w 544161"/>
              <a:gd name="connsiteY1" fmla="*/ 2863 h 588320"/>
              <a:gd name="connsiteX2" fmla="*/ 461726 w 544161"/>
              <a:gd name="connsiteY2" fmla="*/ 30023 h 588320"/>
              <a:gd name="connsiteX3" fmla="*/ 434566 w 544161"/>
              <a:gd name="connsiteY3" fmla="*/ 39076 h 588320"/>
              <a:gd name="connsiteX4" fmla="*/ 407405 w 544161"/>
              <a:gd name="connsiteY4" fmla="*/ 66237 h 588320"/>
              <a:gd name="connsiteX5" fmla="*/ 380245 w 544161"/>
              <a:gd name="connsiteY5" fmla="*/ 84344 h 588320"/>
              <a:gd name="connsiteX6" fmla="*/ 353085 w 544161"/>
              <a:gd name="connsiteY6" fmla="*/ 111504 h 588320"/>
              <a:gd name="connsiteX7" fmla="*/ 298764 w 544161"/>
              <a:gd name="connsiteY7" fmla="*/ 147718 h 588320"/>
              <a:gd name="connsiteX8" fmla="*/ 253496 w 544161"/>
              <a:gd name="connsiteY8" fmla="*/ 229199 h 588320"/>
              <a:gd name="connsiteX9" fmla="*/ 226336 w 544161"/>
              <a:gd name="connsiteY9" fmla="*/ 238253 h 588320"/>
              <a:gd name="connsiteX10" fmla="*/ 208229 w 544161"/>
              <a:gd name="connsiteY10" fmla="*/ 265413 h 588320"/>
              <a:gd name="connsiteX11" fmla="*/ 199176 w 544161"/>
              <a:gd name="connsiteY11" fmla="*/ 292574 h 588320"/>
              <a:gd name="connsiteX12" fmla="*/ 172015 w 544161"/>
              <a:gd name="connsiteY12" fmla="*/ 310680 h 588320"/>
              <a:gd name="connsiteX13" fmla="*/ 153908 w 544161"/>
              <a:gd name="connsiteY13" fmla="*/ 337841 h 588320"/>
              <a:gd name="connsiteX14" fmla="*/ 144855 w 544161"/>
              <a:gd name="connsiteY14" fmla="*/ 365001 h 588320"/>
              <a:gd name="connsiteX15" fmla="*/ 117694 w 544161"/>
              <a:gd name="connsiteY15" fmla="*/ 392162 h 588320"/>
              <a:gd name="connsiteX16" fmla="*/ 99587 w 544161"/>
              <a:gd name="connsiteY16" fmla="*/ 419322 h 588320"/>
              <a:gd name="connsiteX17" fmla="*/ 72427 w 544161"/>
              <a:gd name="connsiteY17" fmla="*/ 473643 h 588320"/>
              <a:gd name="connsiteX18" fmla="*/ 63374 w 544161"/>
              <a:gd name="connsiteY18" fmla="*/ 500803 h 588320"/>
              <a:gd name="connsiteX19" fmla="*/ 27160 w 544161"/>
              <a:gd name="connsiteY19" fmla="*/ 555124 h 588320"/>
              <a:gd name="connsiteX20" fmla="*/ 9053 w 544161"/>
              <a:gd name="connsiteY20" fmla="*/ 582284 h 588320"/>
              <a:gd name="connsiteX21" fmla="*/ 63374 w 544161"/>
              <a:gd name="connsiteY21" fmla="*/ 555124 h 588320"/>
              <a:gd name="connsiteX22" fmla="*/ 108641 w 544161"/>
              <a:gd name="connsiteY22" fmla="*/ 509857 h 588320"/>
              <a:gd name="connsiteX23" fmla="*/ 126748 w 544161"/>
              <a:gd name="connsiteY23" fmla="*/ 482696 h 588320"/>
              <a:gd name="connsiteX24" fmla="*/ 181069 w 544161"/>
              <a:gd name="connsiteY24" fmla="*/ 446482 h 588320"/>
              <a:gd name="connsiteX25" fmla="*/ 244443 w 544161"/>
              <a:gd name="connsiteY25" fmla="*/ 374055 h 588320"/>
              <a:gd name="connsiteX26" fmla="*/ 280657 w 544161"/>
              <a:gd name="connsiteY26" fmla="*/ 337841 h 588320"/>
              <a:gd name="connsiteX27" fmla="*/ 334978 w 544161"/>
              <a:gd name="connsiteY27" fmla="*/ 301627 h 588320"/>
              <a:gd name="connsiteX28" fmla="*/ 371191 w 544161"/>
              <a:gd name="connsiteY28" fmla="*/ 265413 h 588320"/>
              <a:gd name="connsiteX29" fmla="*/ 389298 w 544161"/>
              <a:gd name="connsiteY29" fmla="*/ 238253 h 588320"/>
              <a:gd name="connsiteX30" fmla="*/ 434566 w 544161"/>
              <a:gd name="connsiteY30" fmla="*/ 183932 h 588320"/>
              <a:gd name="connsiteX31" fmla="*/ 470780 w 544161"/>
              <a:gd name="connsiteY31" fmla="*/ 129611 h 588320"/>
              <a:gd name="connsiteX32" fmla="*/ 479833 w 544161"/>
              <a:gd name="connsiteY32" fmla="*/ 102451 h 588320"/>
              <a:gd name="connsiteX33" fmla="*/ 525100 w 544161"/>
              <a:gd name="connsiteY33" fmla="*/ 57183 h 588320"/>
              <a:gd name="connsiteX34" fmla="*/ 534154 w 544161"/>
              <a:gd name="connsiteY34" fmla="*/ 2863 h 588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44161" h="588320">
                <a:moveTo>
                  <a:pt x="534154" y="2863"/>
                </a:moveTo>
                <a:lnTo>
                  <a:pt x="534154" y="2863"/>
                </a:lnTo>
                <a:lnTo>
                  <a:pt x="461726" y="30023"/>
                </a:lnTo>
                <a:cubicBezTo>
                  <a:pt x="452758" y="33284"/>
                  <a:pt x="442506" y="33782"/>
                  <a:pt x="434566" y="39076"/>
                </a:cubicBezTo>
                <a:cubicBezTo>
                  <a:pt x="423913" y="46178"/>
                  <a:pt x="417241" y="58040"/>
                  <a:pt x="407405" y="66237"/>
                </a:cubicBezTo>
                <a:cubicBezTo>
                  <a:pt x="399046" y="73203"/>
                  <a:pt x="388604" y="77378"/>
                  <a:pt x="380245" y="84344"/>
                </a:cubicBezTo>
                <a:cubicBezTo>
                  <a:pt x="370409" y="92541"/>
                  <a:pt x="363191" y="103644"/>
                  <a:pt x="353085" y="111504"/>
                </a:cubicBezTo>
                <a:cubicBezTo>
                  <a:pt x="335907" y="124865"/>
                  <a:pt x="298764" y="147718"/>
                  <a:pt x="298764" y="147718"/>
                </a:cubicBezTo>
                <a:cubicBezTo>
                  <a:pt x="290792" y="171633"/>
                  <a:pt x="276843" y="221416"/>
                  <a:pt x="253496" y="229199"/>
                </a:cubicBezTo>
                <a:lnTo>
                  <a:pt x="226336" y="238253"/>
                </a:lnTo>
                <a:cubicBezTo>
                  <a:pt x="220300" y="247306"/>
                  <a:pt x="213095" y="255681"/>
                  <a:pt x="208229" y="265413"/>
                </a:cubicBezTo>
                <a:cubicBezTo>
                  <a:pt x="203961" y="273949"/>
                  <a:pt x="205138" y="285122"/>
                  <a:pt x="199176" y="292574"/>
                </a:cubicBezTo>
                <a:cubicBezTo>
                  <a:pt x="192379" y="301071"/>
                  <a:pt x="181069" y="304645"/>
                  <a:pt x="172015" y="310680"/>
                </a:cubicBezTo>
                <a:cubicBezTo>
                  <a:pt x="165979" y="319734"/>
                  <a:pt x="158774" y="328109"/>
                  <a:pt x="153908" y="337841"/>
                </a:cubicBezTo>
                <a:cubicBezTo>
                  <a:pt x="149640" y="346377"/>
                  <a:pt x="150149" y="357061"/>
                  <a:pt x="144855" y="365001"/>
                </a:cubicBezTo>
                <a:cubicBezTo>
                  <a:pt x="137753" y="375654"/>
                  <a:pt x="125891" y="382326"/>
                  <a:pt x="117694" y="392162"/>
                </a:cubicBezTo>
                <a:cubicBezTo>
                  <a:pt x="110728" y="400521"/>
                  <a:pt x="105623" y="410269"/>
                  <a:pt x="99587" y="419322"/>
                </a:cubicBezTo>
                <a:cubicBezTo>
                  <a:pt x="76832" y="487588"/>
                  <a:pt x="107527" y="403442"/>
                  <a:pt x="72427" y="473643"/>
                </a:cubicBezTo>
                <a:cubicBezTo>
                  <a:pt x="68159" y="482179"/>
                  <a:pt x="68008" y="492461"/>
                  <a:pt x="63374" y="500803"/>
                </a:cubicBezTo>
                <a:cubicBezTo>
                  <a:pt x="52806" y="519826"/>
                  <a:pt x="39231" y="537017"/>
                  <a:pt x="27160" y="555124"/>
                </a:cubicBezTo>
                <a:cubicBezTo>
                  <a:pt x="21124" y="564177"/>
                  <a:pt x="0" y="588320"/>
                  <a:pt x="9053" y="582284"/>
                </a:cubicBezTo>
                <a:cubicBezTo>
                  <a:pt x="44153" y="558883"/>
                  <a:pt x="25890" y="567618"/>
                  <a:pt x="63374" y="555124"/>
                </a:cubicBezTo>
                <a:cubicBezTo>
                  <a:pt x="111662" y="482693"/>
                  <a:pt x="48282" y="570217"/>
                  <a:pt x="108641" y="509857"/>
                </a:cubicBezTo>
                <a:cubicBezTo>
                  <a:pt x="116335" y="502163"/>
                  <a:pt x="118559" y="489861"/>
                  <a:pt x="126748" y="482696"/>
                </a:cubicBezTo>
                <a:cubicBezTo>
                  <a:pt x="143125" y="468366"/>
                  <a:pt x="181069" y="446482"/>
                  <a:pt x="181069" y="446482"/>
                </a:cubicBezTo>
                <a:cubicBezTo>
                  <a:pt x="223319" y="383109"/>
                  <a:pt x="199176" y="404233"/>
                  <a:pt x="244443" y="374055"/>
                </a:cubicBezTo>
                <a:cubicBezTo>
                  <a:pt x="261687" y="322319"/>
                  <a:pt x="239269" y="365433"/>
                  <a:pt x="280657" y="337841"/>
                </a:cubicBezTo>
                <a:cubicBezTo>
                  <a:pt x="348474" y="292629"/>
                  <a:pt x="270396" y="323153"/>
                  <a:pt x="334978" y="301627"/>
                </a:cubicBezTo>
                <a:cubicBezTo>
                  <a:pt x="354730" y="242370"/>
                  <a:pt x="327297" y="300529"/>
                  <a:pt x="371191" y="265413"/>
                </a:cubicBezTo>
                <a:cubicBezTo>
                  <a:pt x="379687" y="258616"/>
                  <a:pt x="382332" y="246612"/>
                  <a:pt x="389298" y="238253"/>
                </a:cubicBezTo>
                <a:cubicBezTo>
                  <a:pt x="447389" y="168544"/>
                  <a:pt x="389610" y="251364"/>
                  <a:pt x="434566" y="183932"/>
                </a:cubicBezTo>
                <a:cubicBezTo>
                  <a:pt x="456092" y="119353"/>
                  <a:pt x="425569" y="197428"/>
                  <a:pt x="470780" y="129611"/>
                </a:cubicBezTo>
                <a:cubicBezTo>
                  <a:pt x="476074" y="121671"/>
                  <a:pt x="475565" y="110987"/>
                  <a:pt x="479833" y="102451"/>
                </a:cubicBezTo>
                <a:cubicBezTo>
                  <a:pt x="494922" y="72272"/>
                  <a:pt x="497940" y="75290"/>
                  <a:pt x="525100" y="57183"/>
                </a:cubicBezTo>
                <a:cubicBezTo>
                  <a:pt x="544161" y="0"/>
                  <a:pt x="543207" y="21949"/>
                  <a:pt x="534154" y="2863"/>
                </a:cubicBezTo>
                <a:close/>
              </a:path>
            </a:pathLst>
          </a:custGeom>
          <a:solidFill>
            <a:srgbClr val="FFFF00">
              <a:alpha val="49000"/>
            </a:srgbClr>
          </a:solidFill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940425" y="1628775"/>
            <a:ext cx="1647825" cy="4111625"/>
          </a:xfrm>
          <a:custGeom>
            <a:avLst/>
            <a:gdLst>
              <a:gd name="connsiteX0" fmla="*/ 416459 w 1647730"/>
              <a:gd name="connsiteY0" fmla="*/ 0 h 4110273"/>
              <a:gd name="connsiteX1" fmla="*/ 389299 w 1647730"/>
              <a:gd name="connsiteY1" fmla="*/ 1276538 h 4110273"/>
              <a:gd name="connsiteX2" fmla="*/ 362138 w 1647730"/>
              <a:gd name="connsiteY2" fmla="*/ 1484768 h 4110273"/>
              <a:gd name="connsiteX3" fmla="*/ 307818 w 1647730"/>
              <a:gd name="connsiteY3" fmla="*/ 1647730 h 4110273"/>
              <a:gd name="connsiteX4" fmla="*/ 144855 w 1647730"/>
              <a:gd name="connsiteY4" fmla="*/ 1991762 h 4110273"/>
              <a:gd name="connsiteX5" fmla="*/ 27160 w 1647730"/>
              <a:gd name="connsiteY5" fmla="*/ 2344847 h 4110273"/>
              <a:gd name="connsiteX6" fmla="*/ 0 w 1647730"/>
              <a:gd name="connsiteY6" fmla="*/ 2697932 h 4110273"/>
              <a:gd name="connsiteX7" fmla="*/ 9053 w 1647730"/>
              <a:gd name="connsiteY7" fmla="*/ 3105338 h 4110273"/>
              <a:gd name="connsiteX8" fmla="*/ 9053 w 1647730"/>
              <a:gd name="connsiteY8" fmla="*/ 3322621 h 4110273"/>
              <a:gd name="connsiteX9" fmla="*/ 45267 w 1647730"/>
              <a:gd name="connsiteY9" fmla="*/ 3395049 h 4110273"/>
              <a:gd name="connsiteX10" fmla="*/ 72427 w 1647730"/>
              <a:gd name="connsiteY10" fmla="*/ 3720974 h 4110273"/>
              <a:gd name="connsiteX11" fmla="*/ 135802 w 1647730"/>
              <a:gd name="connsiteY11" fmla="*/ 3947311 h 4110273"/>
              <a:gd name="connsiteX12" fmla="*/ 262550 w 1647730"/>
              <a:gd name="connsiteY12" fmla="*/ 4110273 h 4110273"/>
              <a:gd name="connsiteX13" fmla="*/ 316871 w 1647730"/>
              <a:gd name="connsiteY13" fmla="*/ 4092166 h 4110273"/>
              <a:gd name="connsiteX14" fmla="*/ 280657 w 1647730"/>
              <a:gd name="connsiteY14" fmla="*/ 3983524 h 4110273"/>
              <a:gd name="connsiteX15" fmla="*/ 217283 w 1647730"/>
              <a:gd name="connsiteY15" fmla="*/ 3757188 h 4110273"/>
              <a:gd name="connsiteX16" fmla="*/ 190123 w 1647730"/>
              <a:gd name="connsiteY16" fmla="*/ 3530851 h 4110273"/>
              <a:gd name="connsiteX17" fmla="*/ 162962 w 1647730"/>
              <a:gd name="connsiteY17" fmla="*/ 3177766 h 4110273"/>
              <a:gd name="connsiteX18" fmla="*/ 153909 w 1647730"/>
              <a:gd name="connsiteY18" fmla="*/ 2942376 h 4110273"/>
              <a:gd name="connsiteX19" fmla="*/ 181069 w 1647730"/>
              <a:gd name="connsiteY19" fmla="*/ 2688879 h 4110273"/>
              <a:gd name="connsiteX20" fmla="*/ 262550 w 1647730"/>
              <a:gd name="connsiteY20" fmla="*/ 2381061 h 4110273"/>
              <a:gd name="connsiteX21" fmla="*/ 353085 w 1647730"/>
              <a:gd name="connsiteY21" fmla="*/ 2118511 h 4110273"/>
              <a:gd name="connsiteX22" fmla="*/ 452673 w 1647730"/>
              <a:gd name="connsiteY22" fmla="*/ 1901227 h 4110273"/>
              <a:gd name="connsiteX23" fmla="*/ 579422 w 1647730"/>
              <a:gd name="connsiteY23" fmla="*/ 1638677 h 4110273"/>
              <a:gd name="connsiteX24" fmla="*/ 688063 w 1647730"/>
              <a:gd name="connsiteY24" fmla="*/ 1466661 h 4110273"/>
              <a:gd name="connsiteX25" fmla="*/ 905346 w 1647730"/>
              <a:gd name="connsiteY25" fmla="*/ 1240324 h 4110273"/>
              <a:gd name="connsiteX26" fmla="*/ 1059255 w 1647730"/>
              <a:gd name="connsiteY26" fmla="*/ 1086415 h 4110273"/>
              <a:gd name="connsiteX27" fmla="*/ 1176950 w 1647730"/>
              <a:gd name="connsiteY27" fmla="*/ 941560 h 4110273"/>
              <a:gd name="connsiteX28" fmla="*/ 1348966 w 1647730"/>
              <a:gd name="connsiteY28" fmla="*/ 860079 h 4110273"/>
              <a:gd name="connsiteX29" fmla="*/ 1647730 w 1647730"/>
              <a:gd name="connsiteY29" fmla="*/ 796705 h 4110273"/>
              <a:gd name="connsiteX30" fmla="*/ 1629623 w 1647730"/>
              <a:gd name="connsiteY30" fmla="*/ 0 h 4110273"/>
              <a:gd name="connsiteX31" fmla="*/ 416459 w 1647730"/>
              <a:gd name="connsiteY31" fmla="*/ 0 h 411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47730" h="4110273">
                <a:moveTo>
                  <a:pt x="416459" y="0"/>
                </a:moveTo>
                <a:lnTo>
                  <a:pt x="389299" y="1276538"/>
                </a:lnTo>
                <a:lnTo>
                  <a:pt x="362138" y="1484768"/>
                </a:lnTo>
                <a:lnTo>
                  <a:pt x="307818" y="1647730"/>
                </a:lnTo>
                <a:lnTo>
                  <a:pt x="144855" y="1991762"/>
                </a:lnTo>
                <a:lnTo>
                  <a:pt x="27160" y="2344847"/>
                </a:lnTo>
                <a:lnTo>
                  <a:pt x="0" y="2697932"/>
                </a:lnTo>
                <a:lnTo>
                  <a:pt x="9053" y="3105338"/>
                </a:lnTo>
                <a:lnTo>
                  <a:pt x="9053" y="3322621"/>
                </a:lnTo>
                <a:lnTo>
                  <a:pt x="45267" y="3395049"/>
                </a:lnTo>
                <a:lnTo>
                  <a:pt x="72427" y="3720974"/>
                </a:lnTo>
                <a:lnTo>
                  <a:pt x="135802" y="3947311"/>
                </a:lnTo>
                <a:lnTo>
                  <a:pt x="262550" y="4110273"/>
                </a:lnTo>
                <a:lnTo>
                  <a:pt x="316871" y="4092166"/>
                </a:lnTo>
                <a:lnTo>
                  <a:pt x="280657" y="3983524"/>
                </a:lnTo>
                <a:lnTo>
                  <a:pt x="217283" y="3757188"/>
                </a:lnTo>
                <a:lnTo>
                  <a:pt x="190123" y="3530851"/>
                </a:lnTo>
                <a:lnTo>
                  <a:pt x="162962" y="3177766"/>
                </a:lnTo>
                <a:lnTo>
                  <a:pt x="153909" y="2942376"/>
                </a:lnTo>
                <a:lnTo>
                  <a:pt x="181069" y="2688879"/>
                </a:lnTo>
                <a:lnTo>
                  <a:pt x="262550" y="2381061"/>
                </a:lnTo>
                <a:lnTo>
                  <a:pt x="353085" y="2118511"/>
                </a:lnTo>
                <a:lnTo>
                  <a:pt x="452673" y="1901227"/>
                </a:lnTo>
                <a:lnTo>
                  <a:pt x="579422" y="1638677"/>
                </a:lnTo>
                <a:lnTo>
                  <a:pt x="688063" y="1466661"/>
                </a:lnTo>
                <a:lnTo>
                  <a:pt x="905346" y="1240324"/>
                </a:lnTo>
                <a:lnTo>
                  <a:pt x="1059255" y="1086415"/>
                </a:lnTo>
                <a:lnTo>
                  <a:pt x="1176950" y="941560"/>
                </a:lnTo>
                <a:lnTo>
                  <a:pt x="1348966" y="860079"/>
                </a:lnTo>
                <a:lnTo>
                  <a:pt x="1647730" y="796705"/>
                </a:lnTo>
                <a:lnTo>
                  <a:pt x="1629623" y="0"/>
                </a:lnTo>
                <a:lnTo>
                  <a:pt x="416459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 w="222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CORONAL FLARING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910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Glidden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Rotatory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endodontic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ProTaper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SX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orifice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shapers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7412" name="Obrázek 5" descr="gat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16113"/>
            <a:ext cx="2535238" cy="32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Obrázek 6" descr="ProtaperSX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557338"/>
            <a:ext cx="744537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Obrázek 7" descr="PROFILE-ORIFICE-SHAPER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557338"/>
            <a:ext cx="83343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ovéPole 6"/>
          <p:cNvSpPr txBox="1">
            <a:spLocks noChangeArrowheads="1"/>
          </p:cNvSpPr>
          <p:nvPr/>
        </p:nvSpPr>
        <p:spPr bwMode="auto">
          <a:xfrm>
            <a:off x="539750" y="5661025"/>
            <a:ext cx="74168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100"/>
              <a:t>Zdroje:</a:t>
            </a:r>
          </a:p>
          <a:p>
            <a:pPr eaLnBrk="1" hangingPunct="1"/>
            <a:r>
              <a:rPr lang="cs-CZ" sz="1100">
                <a:hlinkClick r:id="rId5"/>
              </a:rPr>
              <a:t>http://www.dentalcapitalbh.com.br/media/endodontia-maillefer/PROFILE-ORIFICE-SHAPER.jpg</a:t>
            </a:r>
            <a:endParaRPr lang="cs-CZ" sz="1100"/>
          </a:p>
          <a:p>
            <a:pPr eaLnBrk="1" hangingPunct="1"/>
            <a:r>
              <a:rPr lang="cs-CZ" sz="1100">
                <a:hlinkClick r:id="rId6"/>
              </a:rPr>
              <a:t>http://t2.gstatic.com/images?q=tbn:ANd9GcRFzd64ffFlSVlBgqLeRkas-DSIzpjvIoBZFrX5AWN41mk1WcewZw</a:t>
            </a:r>
            <a:endParaRPr lang="cs-CZ" sz="1100"/>
          </a:p>
          <a:p>
            <a:pPr eaLnBrk="1" hangingPunct="1"/>
            <a:r>
              <a:rPr lang="cs-CZ" sz="1100">
                <a:hlinkClick r:id="rId7"/>
              </a:rPr>
              <a:t>http://t2.gstatic.com/images?q=tbn:ANd9GcQ1pep7_AoQOTj-39l2cmMbqLtdv-GFWtwTb8lpgIgPjW0YnYD4</a:t>
            </a:r>
            <a:endParaRPr lang="cs-CZ" sz="1100"/>
          </a:p>
          <a:p>
            <a:pPr eaLnBrk="1" hangingPunct="1"/>
            <a:endParaRPr lang="cs-CZ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WORKING LENGHT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reference point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foramen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fysiologicum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boundary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between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cement and dentin)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4737100" y="1395413"/>
            <a:ext cx="3503613" cy="3349625"/>
          </a:xfrm>
          <a:custGeom>
            <a:avLst/>
            <a:gdLst>
              <a:gd name="connsiteX0" fmla="*/ 18909 w 3504493"/>
              <a:gd name="connsiteY0" fmla="*/ 0 h 3349782"/>
              <a:gd name="connsiteX1" fmla="*/ 18909 w 3504493"/>
              <a:gd name="connsiteY1" fmla="*/ 0 h 3349782"/>
              <a:gd name="connsiteX2" fmla="*/ 18909 w 3504493"/>
              <a:gd name="connsiteY2" fmla="*/ 389299 h 3349782"/>
              <a:gd name="connsiteX3" fmla="*/ 27963 w 3504493"/>
              <a:gd name="connsiteY3" fmla="*/ 416459 h 3349782"/>
              <a:gd name="connsiteX4" fmla="*/ 46070 w 3504493"/>
              <a:gd name="connsiteY4" fmla="*/ 516047 h 3349782"/>
              <a:gd name="connsiteX5" fmla="*/ 55123 w 3504493"/>
              <a:gd name="connsiteY5" fmla="*/ 543208 h 3349782"/>
              <a:gd name="connsiteX6" fmla="*/ 73230 w 3504493"/>
              <a:gd name="connsiteY6" fmla="*/ 615635 h 3349782"/>
              <a:gd name="connsiteX7" fmla="*/ 91337 w 3504493"/>
              <a:gd name="connsiteY7" fmla="*/ 669956 h 3349782"/>
              <a:gd name="connsiteX8" fmla="*/ 109444 w 3504493"/>
              <a:gd name="connsiteY8" fmla="*/ 742384 h 3349782"/>
              <a:gd name="connsiteX9" fmla="*/ 118497 w 3504493"/>
              <a:gd name="connsiteY9" fmla="*/ 796705 h 3349782"/>
              <a:gd name="connsiteX10" fmla="*/ 127551 w 3504493"/>
              <a:gd name="connsiteY10" fmla="*/ 823865 h 3349782"/>
              <a:gd name="connsiteX11" fmla="*/ 136604 w 3504493"/>
              <a:gd name="connsiteY11" fmla="*/ 860079 h 3349782"/>
              <a:gd name="connsiteX12" fmla="*/ 145658 w 3504493"/>
              <a:gd name="connsiteY12" fmla="*/ 887239 h 3349782"/>
              <a:gd name="connsiteX13" fmla="*/ 154711 w 3504493"/>
              <a:gd name="connsiteY13" fmla="*/ 932507 h 3349782"/>
              <a:gd name="connsiteX14" fmla="*/ 163765 w 3504493"/>
              <a:gd name="connsiteY14" fmla="*/ 968720 h 3349782"/>
              <a:gd name="connsiteX15" fmla="*/ 181872 w 3504493"/>
              <a:gd name="connsiteY15" fmla="*/ 1086415 h 3349782"/>
              <a:gd name="connsiteX16" fmla="*/ 190925 w 3504493"/>
              <a:gd name="connsiteY16" fmla="*/ 1122629 h 3349782"/>
              <a:gd name="connsiteX17" fmla="*/ 199979 w 3504493"/>
              <a:gd name="connsiteY17" fmla="*/ 1186004 h 3349782"/>
              <a:gd name="connsiteX18" fmla="*/ 218086 w 3504493"/>
              <a:gd name="connsiteY18" fmla="*/ 1240324 h 3349782"/>
              <a:gd name="connsiteX19" fmla="*/ 236192 w 3504493"/>
              <a:gd name="connsiteY19" fmla="*/ 1312752 h 3349782"/>
              <a:gd name="connsiteX20" fmla="*/ 245246 w 3504493"/>
              <a:gd name="connsiteY20" fmla="*/ 1339913 h 3349782"/>
              <a:gd name="connsiteX21" fmla="*/ 254299 w 3504493"/>
              <a:gd name="connsiteY21" fmla="*/ 1385180 h 3349782"/>
              <a:gd name="connsiteX22" fmla="*/ 263353 w 3504493"/>
              <a:gd name="connsiteY22" fmla="*/ 1412340 h 3349782"/>
              <a:gd name="connsiteX23" fmla="*/ 281460 w 3504493"/>
              <a:gd name="connsiteY23" fmla="*/ 1502875 h 3349782"/>
              <a:gd name="connsiteX24" fmla="*/ 308620 w 3504493"/>
              <a:gd name="connsiteY24" fmla="*/ 1602463 h 3349782"/>
              <a:gd name="connsiteX25" fmla="*/ 317674 w 3504493"/>
              <a:gd name="connsiteY25" fmla="*/ 1629623 h 3349782"/>
              <a:gd name="connsiteX26" fmla="*/ 344834 w 3504493"/>
              <a:gd name="connsiteY26" fmla="*/ 1747318 h 3349782"/>
              <a:gd name="connsiteX27" fmla="*/ 362941 w 3504493"/>
              <a:gd name="connsiteY27" fmla="*/ 1801639 h 3349782"/>
              <a:gd name="connsiteX28" fmla="*/ 371994 w 3504493"/>
              <a:gd name="connsiteY28" fmla="*/ 1828800 h 3349782"/>
              <a:gd name="connsiteX29" fmla="*/ 390101 w 3504493"/>
              <a:gd name="connsiteY29" fmla="*/ 1901227 h 3349782"/>
              <a:gd name="connsiteX30" fmla="*/ 399155 w 3504493"/>
              <a:gd name="connsiteY30" fmla="*/ 1946495 h 3349782"/>
              <a:gd name="connsiteX31" fmla="*/ 408208 w 3504493"/>
              <a:gd name="connsiteY31" fmla="*/ 1973655 h 3349782"/>
              <a:gd name="connsiteX32" fmla="*/ 435369 w 3504493"/>
              <a:gd name="connsiteY32" fmla="*/ 2091350 h 3349782"/>
              <a:gd name="connsiteX33" fmla="*/ 444422 w 3504493"/>
              <a:gd name="connsiteY33" fmla="*/ 2118511 h 3349782"/>
              <a:gd name="connsiteX34" fmla="*/ 471583 w 3504493"/>
              <a:gd name="connsiteY34" fmla="*/ 2227152 h 3349782"/>
              <a:gd name="connsiteX35" fmla="*/ 480636 w 3504493"/>
              <a:gd name="connsiteY35" fmla="*/ 2263366 h 3349782"/>
              <a:gd name="connsiteX36" fmla="*/ 498743 w 3504493"/>
              <a:gd name="connsiteY36" fmla="*/ 2317687 h 3349782"/>
              <a:gd name="connsiteX37" fmla="*/ 507796 w 3504493"/>
              <a:gd name="connsiteY37" fmla="*/ 2344847 h 3349782"/>
              <a:gd name="connsiteX38" fmla="*/ 525903 w 3504493"/>
              <a:gd name="connsiteY38" fmla="*/ 2426328 h 3349782"/>
              <a:gd name="connsiteX39" fmla="*/ 544010 w 3504493"/>
              <a:gd name="connsiteY39" fmla="*/ 2498756 h 3349782"/>
              <a:gd name="connsiteX40" fmla="*/ 571171 w 3504493"/>
              <a:gd name="connsiteY40" fmla="*/ 2607398 h 3349782"/>
              <a:gd name="connsiteX41" fmla="*/ 607385 w 3504493"/>
              <a:gd name="connsiteY41" fmla="*/ 2734146 h 3349782"/>
              <a:gd name="connsiteX42" fmla="*/ 616438 w 3504493"/>
              <a:gd name="connsiteY42" fmla="*/ 2761307 h 3349782"/>
              <a:gd name="connsiteX43" fmla="*/ 634545 w 3504493"/>
              <a:gd name="connsiteY43" fmla="*/ 2788467 h 3349782"/>
              <a:gd name="connsiteX44" fmla="*/ 679812 w 3504493"/>
              <a:gd name="connsiteY44" fmla="*/ 2869948 h 3349782"/>
              <a:gd name="connsiteX45" fmla="*/ 716026 w 3504493"/>
              <a:gd name="connsiteY45" fmla="*/ 2933322 h 3349782"/>
              <a:gd name="connsiteX46" fmla="*/ 743187 w 3504493"/>
              <a:gd name="connsiteY46" fmla="*/ 2960483 h 3349782"/>
              <a:gd name="connsiteX47" fmla="*/ 815614 w 3504493"/>
              <a:gd name="connsiteY47" fmla="*/ 3041964 h 3349782"/>
              <a:gd name="connsiteX48" fmla="*/ 869935 w 3504493"/>
              <a:gd name="connsiteY48" fmla="*/ 3078178 h 3349782"/>
              <a:gd name="connsiteX49" fmla="*/ 924256 w 3504493"/>
              <a:gd name="connsiteY49" fmla="*/ 3114392 h 3349782"/>
              <a:gd name="connsiteX50" fmla="*/ 951416 w 3504493"/>
              <a:gd name="connsiteY50" fmla="*/ 3141552 h 3349782"/>
              <a:gd name="connsiteX51" fmla="*/ 1005737 w 3504493"/>
              <a:gd name="connsiteY51" fmla="*/ 3159659 h 3349782"/>
              <a:gd name="connsiteX52" fmla="*/ 1069111 w 3504493"/>
              <a:gd name="connsiteY52" fmla="*/ 3186819 h 3349782"/>
              <a:gd name="connsiteX53" fmla="*/ 1132486 w 3504493"/>
              <a:gd name="connsiteY53" fmla="*/ 3213980 h 3349782"/>
              <a:gd name="connsiteX54" fmla="*/ 1159646 w 3504493"/>
              <a:gd name="connsiteY54" fmla="*/ 3232087 h 3349782"/>
              <a:gd name="connsiteX55" fmla="*/ 1186806 w 3504493"/>
              <a:gd name="connsiteY55" fmla="*/ 3241140 h 3349782"/>
              <a:gd name="connsiteX56" fmla="*/ 1213967 w 3504493"/>
              <a:gd name="connsiteY56" fmla="*/ 3259247 h 3349782"/>
              <a:gd name="connsiteX57" fmla="*/ 1277341 w 3504493"/>
              <a:gd name="connsiteY57" fmla="*/ 3277354 h 3349782"/>
              <a:gd name="connsiteX58" fmla="*/ 1304501 w 3504493"/>
              <a:gd name="connsiteY58" fmla="*/ 3295461 h 3349782"/>
              <a:gd name="connsiteX59" fmla="*/ 1367876 w 3504493"/>
              <a:gd name="connsiteY59" fmla="*/ 3313568 h 3349782"/>
              <a:gd name="connsiteX60" fmla="*/ 1395036 w 3504493"/>
              <a:gd name="connsiteY60" fmla="*/ 3322621 h 3349782"/>
              <a:gd name="connsiteX61" fmla="*/ 1512731 w 3504493"/>
              <a:gd name="connsiteY61" fmla="*/ 3340728 h 3349782"/>
              <a:gd name="connsiteX62" fmla="*/ 1992565 w 3504493"/>
              <a:gd name="connsiteY62" fmla="*/ 3349782 h 3349782"/>
              <a:gd name="connsiteX63" fmla="*/ 2137420 w 3504493"/>
              <a:gd name="connsiteY63" fmla="*/ 3340728 h 3349782"/>
              <a:gd name="connsiteX64" fmla="*/ 2191741 w 3504493"/>
              <a:gd name="connsiteY64" fmla="*/ 3322621 h 3349782"/>
              <a:gd name="connsiteX65" fmla="*/ 2218901 w 3504493"/>
              <a:gd name="connsiteY65" fmla="*/ 3313568 h 3349782"/>
              <a:gd name="connsiteX66" fmla="*/ 2300383 w 3504493"/>
              <a:gd name="connsiteY66" fmla="*/ 3277354 h 3349782"/>
              <a:gd name="connsiteX67" fmla="*/ 2327543 w 3504493"/>
              <a:gd name="connsiteY67" fmla="*/ 3268301 h 3349782"/>
              <a:gd name="connsiteX68" fmla="*/ 2354703 w 3504493"/>
              <a:gd name="connsiteY68" fmla="*/ 3250194 h 3349782"/>
              <a:gd name="connsiteX69" fmla="*/ 2381864 w 3504493"/>
              <a:gd name="connsiteY69" fmla="*/ 3241140 h 3349782"/>
              <a:gd name="connsiteX70" fmla="*/ 2436185 w 3504493"/>
              <a:gd name="connsiteY70" fmla="*/ 3204926 h 3349782"/>
              <a:gd name="connsiteX71" fmla="*/ 2463345 w 3504493"/>
              <a:gd name="connsiteY71" fmla="*/ 3186819 h 3349782"/>
              <a:gd name="connsiteX72" fmla="*/ 2499559 w 3504493"/>
              <a:gd name="connsiteY72" fmla="*/ 3168713 h 3349782"/>
              <a:gd name="connsiteX73" fmla="*/ 2562933 w 3504493"/>
              <a:gd name="connsiteY73" fmla="*/ 3132499 h 3349782"/>
              <a:gd name="connsiteX74" fmla="*/ 2590093 w 3504493"/>
              <a:gd name="connsiteY74" fmla="*/ 3105338 h 3349782"/>
              <a:gd name="connsiteX75" fmla="*/ 2617254 w 3504493"/>
              <a:gd name="connsiteY75" fmla="*/ 3096285 h 3349782"/>
              <a:gd name="connsiteX76" fmla="*/ 2671575 w 3504493"/>
              <a:gd name="connsiteY76" fmla="*/ 3041964 h 3349782"/>
              <a:gd name="connsiteX77" fmla="*/ 2698735 w 3504493"/>
              <a:gd name="connsiteY77" fmla="*/ 3014804 h 3349782"/>
              <a:gd name="connsiteX78" fmla="*/ 2725895 w 3504493"/>
              <a:gd name="connsiteY78" fmla="*/ 2996697 h 3349782"/>
              <a:gd name="connsiteX79" fmla="*/ 2762109 w 3504493"/>
              <a:gd name="connsiteY79" fmla="*/ 2942376 h 3349782"/>
              <a:gd name="connsiteX80" fmla="*/ 2789270 w 3504493"/>
              <a:gd name="connsiteY80" fmla="*/ 2915215 h 3349782"/>
              <a:gd name="connsiteX81" fmla="*/ 2825484 w 3504493"/>
              <a:gd name="connsiteY81" fmla="*/ 2860895 h 3349782"/>
              <a:gd name="connsiteX82" fmla="*/ 2843590 w 3504493"/>
              <a:gd name="connsiteY82" fmla="*/ 2833734 h 3349782"/>
              <a:gd name="connsiteX83" fmla="*/ 2888858 w 3504493"/>
              <a:gd name="connsiteY83" fmla="*/ 2779414 h 3349782"/>
              <a:gd name="connsiteX84" fmla="*/ 2916018 w 3504493"/>
              <a:gd name="connsiteY84" fmla="*/ 2716039 h 3349782"/>
              <a:gd name="connsiteX85" fmla="*/ 2925072 w 3504493"/>
              <a:gd name="connsiteY85" fmla="*/ 2688879 h 3349782"/>
              <a:gd name="connsiteX86" fmla="*/ 2952232 w 3504493"/>
              <a:gd name="connsiteY86" fmla="*/ 2652665 h 3349782"/>
              <a:gd name="connsiteX87" fmla="*/ 2961286 w 3504493"/>
              <a:gd name="connsiteY87" fmla="*/ 2625505 h 3349782"/>
              <a:gd name="connsiteX88" fmla="*/ 2970339 w 3504493"/>
              <a:gd name="connsiteY88" fmla="*/ 2589291 h 3349782"/>
              <a:gd name="connsiteX89" fmla="*/ 2988446 w 3504493"/>
              <a:gd name="connsiteY89" fmla="*/ 2562130 h 3349782"/>
              <a:gd name="connsiteX90" fmla="*/ 2997499 w 3504493"/>
              <a:gd name="connsiteY90" fmla="*/ 2516863 h 3349782"/>
              <a:gd name="connsiteX91" fmla="*/ 3015606 w 3504493"/>
              <a:gd name="connsiteY91" fmla="*/ 2462542 h 3349782"/>
              <a:gd name="connsiteX92" fmla="*/ 3024660 w 3504493"/>
              <a:gd name="connsiteY92" fmla="*/ 2417275 h 3349782"/>
              <a:gd name="connsiteX93" fmla="*/ 3033713 w 3504493"/>
              <a:gd name="connsiteY93" fmla="*/ 2390115 h 3349782"/>
              <a:gd name="connsiteX94" fmla="*/ 3042767 w 3504493"/>
              <a:gd name="connsiteY94" fmla="*/ 2335794 h 3349782"/>
              <a:gd name="connsiteX95" fmla="*/ 3078981 w 3504493"/>
              <a:gd name="connsiteY95" fmla="*/ 2199992 h 3349782"/>
              <a:gd name="connsiteX96" fmla="*/ 3097088 w 3504493"/>
              <a:gd name="connsiteY96" fmla="*/ 2055136 h 3349782"/>
              <a:gd name="connsiteX97" fmla="*/ 3124248 w 3504493"/>
              <a:gd name="connsiteY97" fmla="*/ 1955548 h 3349782"/>
              <a:gd name="connsiteX98" fmla="*/ 3133301 w 3504493"/>
              <a:gd name="connsiteY98" fmla="*/ 1901227 h 3349782"/>
              <a:gd name="connsiteX99" fmla="*/ 3160462 w 3504493"/>
              <a:gd name="connsiteY99" fmla="*/ 1810693 h 3349782"/>
              <a:gd name="connsiteX100" fmla="*/ 3169515 w 3504493"/>
              <a:gd name="connsiteY100" fmla="*/ 1774479 h 3349782"/>
              <a:gd name="connsiteX101" fmla="*/ 3205729 w 3504493"/>
              <a:gd name="connsiteY101" fmla="*/ 1611516 h 3349782"/>
              <a:gd name="connsiteX102" fmla="*/ 3214783 w 3504493"/>
              <a:gd name="connsiteY102" fmla="*/ 1584356 h 3349782"/>
              <a:gd name="connsiteX103" fmla="*/ 3241943 w 3504493"/>
              <a:gd name="connsiteY103" fmla="*/ 1475715 h 3349782"/>
              <a:gd name="connsiteX104" fmla="*/ 3250996 w 3504493"/>
              <a:gd name="connsiteY104" fmla="*/ 1439501 h 3349782"/>
              <a:gd name="connsiteX105" fmla="*/ 3260050 w 3504493"/>
              <a:gd name="connsiteY105" fmla="*/ 1412340 h 3349782"/>
              <a:gd name="connsiteX106" fmla="*/ 3269103 w 3504493"/>
              <a:gd name="connsiteY106" fmla="*/ 1367073 h 3349782"/>
              <a:gd name="connsiteX107" fmla="*/ 3278157 w 3504493"/>
              <a:gd name="connsiteY107" fmla="*/ 1330859 h 3349782"/>
              <a:gd name="connsiteX108" fmla="*/ 3287210 w 3504493"/>
              <a:gd name="connsiteY108" fmla="*/ 1249378 h 3349782"/>
              <a:gd name="connsiteX109" fmla="*/ 3296264 w 3504493"/>
              <a:gd name="connsiteY109" fmla="*/ 1213164 h 3349782"/>
              <a:gd name="connsiteX110" fmla="*/ 3305317 w 3504493"/>
              <a:gd name="connsiteY110" fmla="*/ 1104522 h 3349782"/>
              <a:gd name="connsiteX111" fmla="*/ 3314371 w 3504493"/>
              <a:gd name="connsiteY111" fmla="*/ 1068309 h 3349782"/>
              <a:gd name="connsiteX112" fmla="*/ 3323424 w 3504493"/>
              <a:gd name="connsiteY112" fmla="*/ 1004934 h 3349782"/>
              <a:gd name="connsiteX113" fmla="*/ 3332478 w 3504493"/>
              <a:gd name="connsiteY113" fmla="*/ 968720 h 3349782"/>
              <a:gd name="connsiteX114" fmla="*/ 3341531 w 3504493"/>
              <a:gd name="connsiteY114" fmla="*/ 905346 h 3349782"/>
              <a:gd name="connsiteX115" fmla="*/ 3350585 w 3504493"/>
              <a:gd name="connsiteY115" fmla="*/ 878186 h 3349782"/>
              <a:gd name="connsiteX116" fmla="*/ 3368691 w 3504493"/>
              <a:gd name="connsiteY116" fmla="*/ 805758 h 3349782"/>
              <a:gd name="connsiteX117" fmla="*/ 3368691 w 3504493"/>
              <a:gd name="connsiteY117" fmla="*/ 805758 h 3349782"/>
              <a:gd name="connsiteX118" fmla="*/ 3377745 w 3504493"/>
              <a:gd name="connsiteY118" fmla="*/ 742384 h 3349782"/>
              <a:gd name="connsiteX119" fmla="*/ 3386798 w 3504493"/>
              <a:gd name="connsiteY119" fmla="*/ 715223 h 3349782"/>
              <a:gd name="connsiteX120" fmla="*/ 3395852 w 3504493"/>
              <a:gd name="connsiteY120" fmla="*/ 660903 h 3349782"/>
              <a:gd name="connsiteX121" fmla="*/ 3404905 w 3504493"/>
              <a:gd name="connsiteY121" fmla="*/ 615635 h 3349782"/>
              <a:gd name="connsiteX122" fmla="*/ 3413959 w 3504493"/>
              <a:gd name="connsiteY122" fmla="*/ 497940 h 3349782"/>
              <a:gd name="connsiteX123" fmla="*/ 3432066 w 3504493"/>
              <a:gd name="connsiteY123" fmla="*/ 371192 h 3349782"/>
              <a:gd name="connsiteX124" fmla="*/ 3450173 w 3504493"/>
              <a:gd name="connsiteY124" fmla="*/ 271604 h 3349782"/>
              <a:gd name="connsiteX125" fmla="*/ 3459226 w 3504493"/>
              <a:gd name="connsiteY125" fmla="*/ 244443 h 3349782"/>
              <a:gd name="connsiteX126" fmla="*/ 3477333 w 3504493"/>
              <a:gd name="connsiteY126" fmla="*/ 172015 h 3349782"/>
              <a:gd name="connsiteX127" fmla="*/ 3504493 w 3504493"/>
              <a:gd name="connsiteY127" fmla="*/ 72427 h 3349782"/>
              <a:gd name="connsiteX128" fmla="*/ 3504493 w 3504493"/>
              <a:gd name="connsiteY128" fmla="*/ 27160 h 3349782"/>
              <a:gd name="connsiteX129" fmla="*/ 18909 w 3504493"/>
              <a:gd name="connsiteY129" fmla="*/ 0 h 334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3504493" h="3349782">
                <a:moveTo>
                  <a:pt x="18909" y="0"/>
                </a:moveTo>
                <a:lnTo>
                  <a:pt x="18909" y="0"/>
                </a:lnTo>
                <a:cubicBezTo>
                  <a:pt x="0" y="170191"/>
                  <a:pt x="3497" y="104172"/>
                  <a:pt x="18909" y="389299"/>
                </a:cubicBezTo>
                <a:cubicBezTo>
                  <a:pt x="19424" y="398828"/>
                  <a:pt x="24945" y="407406"/>
                  <a:pt x="27963" y="416459"/>
                </a:cubicBezTo>
                <a:cubicBezTo>
                  <a:pt x="32001" y="440691"/>
                  <a:pt x="39740" y="490726"/>
                  <a:pt x="46070" y="516047"/>
                </a:cubicBezTo>
                <a:cubicBezTo>
                  <a:pt x="48385" y="525305"/>
                  <a:pt x="52612" y="534001"/>
                  <a:pt x="55123" y="543208"/>
                </a:cubicBezTo>
                <a:cubicBezTo>
                  <a:pt x="61671" y="567217"/>
                  <a:pt x="65361" y="592027"/>
                  <a:pt x="73230" y="615635"/>
                </a:cubicBezTo>
                <a:cubicBezTo>
                  <a:pt x="79266" y="633742"/>
                  <a:pt x="87594" y="651240"/>
                  <a:pt x="91337" y="669956"/>
                </a:cubicBezTo>
                <a:cubicBezTo>
                  <a:pt x="102262" y="724581"/>
                  <a:pt x="95524" y="700625"/>
                  <a:pt x="109444" y="742384"/>
                </a:cubicBezTo>
                <a:cubicBezTo>
                  <a:pt x="112462" y="760491"/>
                  <a:pt x="114515" y="778785"/>
                  <a:pt x="118497" y="796705"/>
                </a:cubicBezTo>
                <a:cubicBezTo>
                  <a:pt x="120567" y="806021"/>
                  <a:pt x="124929" y="814689"/>
                  <a:pt x="127551" y="823865"/>
                </a:cubicBezTo>
                <a:cubicBezTo>
                  <a:pt x="130969" y="835829"/>
                  <a:pt x="133186" y="848115"/>
                  <a:pt x="136604" y="860079"/>
                </a:cubicBezTo>
                <a:cubicBezTo>
                  <a:pt x="139226" y="869255"/>
                  <a:pt x="143343" y="877981"/>
                  <a:pt x="145658" y="887239"/>
                </a:cubicBezTo>
                <a:cubicBezTo>
                  <a:pt x="149390" y="902168"/>
                  <a:pt x="151373" y="917485"/>
                  <a:pt x="154711" y="932507"/>
                </a:cubicBezTo>
                <a:cubicBezTo>
                  <a:pt x="157410" y="944653"/>
                  <a:pt x="161325" y="956519"/>
                  <a:pt x="163765" y="968720"/>
                </a:cubicBezTo>
                <a:cubicBezTo>
                  <a:pt x="181252" y="1056152"/>
                  <a:pt x="164496" y="990847"/>
                  <a:pt x="181872" y="1086415"/>
                </a:cubicBezTo>
                <a:cubicBezTo>
                  <a:pt x="184098" y="1098657"/>
                  <a:pt x="188699" y="1110387"/>
                  <a:pt x="190925" y="1122629"/>
                </a:cubicBezTo>
                <a:cubicBezTo>
                  <a:pt x="194742" y="1143624"/>
                  <a:pt x="195181" y="1165211"/>
                  <a:pt x="199979" y="1186004"/>
                </a:cubicBezTo>
                <a:cubicBezTo>
                  <a:pt x="204271" y="1204601"/>
                  <a:pt x="213457" y="1221808"/>
                  <a:pt x="218086" y="1240324"/>
                </a:cubicBezTo>
                <a:cubicBezTo>
                  <a:pt x="224121" y="1264467"/>
                  <a:pt x="228322" y="1289144"/>
                  <a:pt x="236192" y="1312752"/>
                </a:cubicBezTo>
                <a:cubicBezTo>
                  <a:pt x="239210" y="1321806"/>
                  <a:pt x="242931" y="1330655"/>
                  <a:pt x="245246" y="1339913"/>
                </a:cubicBezTo>
                <a:cubicBezTo>
                  <a:pt x="248978" y="1354841"/>
                  <a:pt x="250567" y="1370252"/>
                  <a:pt x="254299" y="1385180"/>
                </a:cubicBezTo>
                <a:cubicBezTo>
                  <a:pt x="256614" y="1394438"/>
                  <a:pt x="261207" y="1403041"/>
                  <a:pt x="263353" y="1412340"/>
                </a:cubicBezTo>
                <a:cubicBezTo>
                  <a:pt x="270273" y="1442328"/>
                  <a:pt x="271728" y="1473678"/>
                  <a:pt x="281460" y="1502875"/>
                </a:cubicBezTo>
                <a:cubicBezTo>
                  <a:pt x="320310" y="1619425"/>
                  <a:pt x="283024" y="1500079"/>
                  <a:pt x="308620" y="1602463"/>
                </a:cubicBezTo>
                <a:cubicBezTo>
                  <a:pt x="310935" y="1611721"/>
                  <a:pt x="315359" y="1620365"/>
                  <a:pt x="317674" y="1629623"/>
                </a:cubicBezTo>
                <a:cubicBezTo>
                  <a:pt x="332041" y="1687091"/>
                  <a:pt x="322293" y="1679695"/>
                  <a:pt x="344834" y="1747318"/>
                </a:cubicBezTo>
                <a:lnTo>
                  <a:pt x="362941" y="1801639"/>
                </a:lnTo>
                <a:cubicBezTo>
                  <a:pt x="365959" y="1810693"/>
                  <a:pt x="369679" y="1819542"/>
                  <a:pt x="371994" y="1828800"/>
                </a:cubicBezTo>
                <a:cubicBezTo>
                  <a:pt x="378030" y="1852942"/>
                  <a:pt x="385220" y="1876825"/>
                  <a:pt x="390101" y="1901227"/>
                </a:cubicBezTo>
                <a:cubicBezTo>
                  <a:pt x="393119" y="1916316"/>
                  <a:pt x="395423" y="1931566"/>
                  <a:pt x="399155" y="1946495"/>
                </a:cubicBezTo>
                <a:cubicBezTo>
                  <a:pt x="401470" y="1955753"/>
                  <a:pt x="405893" y="1964397"/>
                  <a:pt x="408208" y="1973655"/>
                </a:cubicBezTo>
                <a:cubicBezTo>
                  <a:pt x="422573" y="2031113"/>
                  <a:pt x="412834" y="2023741"/>
                  <a:pt x="435369" y="2091350"/>
                </a:cubicBezTo>
                <a:cubicBezTo>
                  <a:pt x="438387" y="2100404"/>
                  <a:pt x="441911" y="2109304"/>
                  <a:pt x="444422" y="2118511"/>
                </a:cubicBezTo>
                <a:cubicBezTo>
                  <a:pt x="454244" y="2154524"/>
                  <a:pt x="462530" y="2190938"/>
                  <a:pt x="471583" y="2227152"/>
                </a:cubicBezTo>
                <a:cubicBezTo>
                  <a:pt x="474601" y="2239223"/>
                  <a:pt x="476701" y="2251562"/>
                  <a:pt x="480636" y="2263366"/>
                </a:cubicBezTo>
                <a:lnTo>
                  <a:pt x="498743" y="2317687"/>
                </a:lnTo>
                <a:cubicBezTo>
                  <a:pt x="501761" y="2326740"/>
                  <a:pt x="505481" y="2335589"/>
                  <a:pt x="507796" y="2344847"/>
                </a:cubicBezTo>
                <a:cubicBezTo>
                  <a:pt x="539158" y="2470289"/>
                  <a:pt x="491438" y="2276975"/>
                  <a:pt x="525903" y="2426328"/>
                </a:cubicBezTo>
                <a:cubicBezTo>
                  <a:pt x="531499" y="2450576"/>
                  <a:pt x="539919" y="2474209"/>
                  <a:pt x="544010" y="2498756"/>
                </a:cubicBezTo>
                <a:cubicBezTo>
                  <a:pt x="567702" y="2640899"/>
                  <a:pt x="535302" y="2463924"/>
                  <a:pt x="571171" y="2607398"/>
                </a:cubicBezTo>
                <a:cubicBezTo>
                  <a:pt x="593910" y="2698352"/>
                  <a:pt x="581407" y="2656209"/>
                  <a:pt x="607385" y="2734146"/>
                </a:cubicBezTo>
                <a:cubicBezTo>
                  <a:pt x="610403" y="2743200"/>
                  <a:pt x="611144" y="2753367"/>
                  <a:pt x="616438" y="2761307"/>
                </a:cubicBezTo>
                <a:lnTo>
                  <a:pt x="634545" y="2788467"/>
                </a:lnTo>
                <a:cubicBezTo>
                  <a:pt x="659579" y="2863573"/>
                  <a:pt x="617553" y="2745430"/>
                  <a:pt x="679812" y="2869948"/>
                </a:cubicBezTo>
                <a:cubicBezTo>
                  <a:pt x="690881" y="2892087"/>
                  <a:pt x="700029" y="2914126"/>
                  <a:pt x="716026" y="2933322"/>
                </a:cubicBezTo>
                <a:cubicBezTo>
                  <a:pt x="724223" y="2943158"/>
                  <a:pt x="734990" y="2950647"/>
                  <a:pt x="743187" y="2960483"/>
                </a:cubicBezTo>
                <a:cubicBezTo>
                  <a:pt x="777205" y="3001305"/>
                  <a:pt x="749580" y="2997941"/>
                  <a:pt x="815614" y="3041964"/>
                </a:cubicBezTo>
                <a:cubicBezTo>
                  <a:pt x="833721" y="3054035"/>
                  <a:pt x="854547" y="3062790"/>
                  <a:pt x="869935" y="3078178"/>
                </a:cubicBezTo>
                <a:cubicBezTo>
                  <a:pt x="903843" y="3112086"/>
                  <a:pt x="884949" y="3101289"/>
                  <a:pt x="924256" y="3114392"/>
                </a:cubicBezTo>
                <a:cubicBezTo>
                  <a:pt x="933309" y="3123445"/>
                  <a:pt x="940224" y="3135334"/>
                  <a:pt x="951416" y="3141552"/>
                </a:cubicBezTo>
                <a:cubicBezTo>
                  <a:pt x="968101" y="3150821"/>
                  <a:pt x="988666" y="3151123"/>
                  <a:pt x="1005737" y="3159659"/>
                </a:cubicBezTo>
                <a:cubicBezTo>
                  <a:pt x="1050487" y="3182034"/>
                  <a:pt x="1029147" y="3173498"/>
                  <a:pt x="1069111" y="3186819"/>
                </a:cubicBezTo>
                <a:cubicBezTo>
                  <a:pt x="1137303" y="3232279"/>
                  <a:pt x="1050635" y="3178900"/>
                  <a:pt x="1132486" y="3213980"/>
                </a:cubicBezTo>
                <a:cubicBezTo>
                  <a:pt x="1142487" y="3218266"/>
                  <a:pt x="1149914" y="3227221"/>
                  <a:pt x="1159646" y="3232087"/>
                </a:cubicBezTo>
                <a:cubicBezTo>
                  <a:pt x="1168182" y="3236355"/>
                  <a:pt x="1177753" y="3238122"/>
                  <a:pt x="1186806" y="3241140"/>
                </a:cubicBezTo>
                <a:cubicBezTo>
                  <a:pt x="1195860" y="3247176"/>
                  <a:pt x="1204235" y="3254381"/>
                  <a:pt x="1213967" y="3259247"/>
                </a:cubicBezTo>
                <a:cubicBezTo>
                  <a:pt x="1226960" y="3265744"/>
                  <a:pt x="1265732" y="3274452"/>
                  <a:pt x="1277341" y="3277354"/>
                </a:cubicBezTo>
                <a:cubicBezTo>
                  <a:pt x="1286394" y="3283390"/>
                  <a:pt x="1294769" y="3290595"/>
                  <a:pt x="1304501" y="3295461"/>
                </a:cubicBezTo>
                <a:cubicBezTo>
                  <a:pt x="1318976" y="3302699"/>
                  <a:pt x="1354334" y="3309699"/>
                  <a:pt x="1367876" y="3313568"/>
                </a:cubicBezTo>
                <a:cubicBezTo>
                  <a:pt x="1377052" y="3316190"/>
                  <a:pt x="1385860" y="3319999"/>
                  <a:pt x="1395036" y="3322621"/>
                </a:cubicBezTo>
                <a:cubicBezTo>
                  <a:pt x="1435633" y="3334220"/>
                  <a:pt x="1467483" y="3339268"/>
                  <a:pt x="1512731" y="3340728"/>
                </a:cubicBezTo>
                <a:cubicBezTo>
                  <a:pt x="1672621" y="3345886"/>
                  <a:pt x="1832620" y="3346764"/>
                  <a:pt x="1992565" y="3349782"/>
                </a:cubicBezTo>
                <a:cubicBezTo>
                  <a:pt x="2040850" y="3346764"/>
                  <a:pt x="2089484" y="3347265"/>
                  <a:pt x="2137420" y="3340728"/>
                </a:cubicBezTo>
                <a:cubicBezTo>
                  <a:pt x="2156331" y="3338149"/>
                  <a:pt x="2173634" y="3328657"/>
                  <a:pt x="2191741" y="3322621"/>
                </a:cubicBezTo>
                <a:lnTo>
                  <a:pt x="2218901" y="3313568"/>
                </a:lnTo>
                <a:cubicBezTo>
                  <a:pt x="2261943" y="3284874"/>
                  <a:pt x="2235740" y="3298901"/>
                  <a:pt x="2300383" y="3277354"/>
                </a:cubicBezTo>
                <a:lnTo>
                  <a:pt x="2327543" y="3268301"/>
                </a:lnTo>
                <a:cubicBezTo>
                  <a:pt x="2336596" y="3262265"/>
                  <a:pt x="2344971" y="3255060"/>
                  <a:pt x="2354703" y="3250194"/>
                </a:cubicBezTo>
                <a:cubicBezTo>
                  <a:pt x="2363239" y="3245926"/>
                  <a:pt x="2373522" y="3245775"/>
                  <a:pt x="2381864" y="3241140"/>
                </a:cubicBezTo>
                <a:cubicBezTo>
                  <a:pt x="2400887" y="3230571"/>
                  <a:pt x="2418078" y="3216997"/>
                  <a:pt x="2436185" y="3204926"/>
                </a:cubicBezTo>
                <a:cubicBezTo>
                  <a:pt x="2445238" y="3198890"/>
                  <a:pt x="2453613" y="3191685"/>
                  <a:pt x="2463345" y="3186819"/>
                </a:cubicBezTo>
                <a:cubicBezTo>
                  <a:pt x="2475416" y="3180784"/>
                  <a:pt x="2487841" y="3175409"/>
                  <a:pt x="2499559" y="3168713"/>
                </a:cubicBezTo>
                <a:cubicBezTo>
                  <a:pt x="2589155" y="3117516"/>
                  <a:pt x="2453472" y="3187229"/>
                  <a:pt x="2562933" y="3132499"/>
                </a:cubicBezTo>
                <a:cubicBezTo>
                  <a:pt x="2571986" y="3123445"/>
                  <a:pt x="2579440" y="3112440"/>
                  <a:pt x="2590093" y="3105338"/>
                </a:cubicBezTo>
                <a:cubicBezTo>
                  <a:pt x="2598034" y="3100044"/>
                  <a:pt x="2609721" y="3102144"/>
                  <a:pt x="2617254" y="3096285"/>
                </a:cubicBezTo>
                <a:cubicBezTo>
                  <a:pt x="2637467" y="3080564"/>
                  <a:pt x="2653468" y="3060071"/>
                  <a:pt x="2671575" y="3041964"/>
                </a:cubicBezTo>
                <a:cubicBezTo>
                  <a:pt x="2680628" y="3032911"/>
                  <a:pt x="2688082" y="3021906"/>
                  <a:pt x="2698735" y="3014804"/>
                </a:cubicBezTo>
                <a:lnTo>
                  <a:pt x="2725895" y="2996697"/>
                </a:lnTo>
                <a:cubicBezTo>
                  <a:pt x="2737966" y="2978590"/>
                  <a:pt x="2746721" y="2957764"/>
                  <a:pt x="2762109" y="2942376"/>
                </a:cubicBezTo>
                <a:cubicBezTo>
                  <a:pt x="2771163" y="2933322"/>
                  <a:pt x="2781409" y="2925322"/>
                  <a:pt x="2789270" y="2915215"/>
                </a:cubicBezTo>
                <a:cubicBezTo>
                  <a:pt x="2802630" y="2898038"/>
                  <a:pt x="2813413" y="2879002"/>
                  <a:pt x="2825484" y="2860895"/>
                </a:cubicBezTo>
                <a:cubicBezTo>
                  <a:pt x="2831520" y="2851842"/>
                  <a:pt x="2835896" y="2841428"/>
                  <a:pt x="2843590" y="2833734"/>
                </a:cubicBezTo>
                <a:cubicBezTo>
                  <a:pt x="2878445" y="2798880"/>
                  <a:pt x="2863649" y="2817227"/>
                  <a:pt x="2888858" y="2779414"/>
                </a:cubicBezTo>
                <a:cubicBezTo>
                  <a:pt x="2910085" y="2715730"/>
                  <a:pt x="2882462" y="2794333"/>
                  <a:pt x="2916018" y="2716039"/>
                </a:cubicBezTo>
                <a:cubicBezTo>
                  <a:pt x="2919777" y="2707268"/>
                  <a:pt x="2920337" y="2697165"/>
                  <a:pt x="2925072" y="2688879"/>
                </a:cubicBezTo>
                <a:cubicBezTo>
                  <a:pt x="2932558" y="2675778"/>
                  <a:pt x="2943179" y="2664736"/>
                  <a:pt x="2952232" y="2652665"/>
                </a:cubicBezTo>
                <a:cubicBezTo>
                  <a:pt x="2955250" y="2643612"/>
                  <a:pt x="2958664" y="2634681"/>
                  <a:pt x="2961286" y="2625505"/>
                </a:cubicBezTo>
                <a:cubicBezTo>
                  <a:pt x="2964704" y="2613541"/>
                  <a:pt x="2965438" y="2600728"/>
                  <a:pt x="2970339" y="2589291"/>
                </a:cubicBezTo>
                <a:cubicBezTo>
                  <a:pt x="2974625" y="2579290"/>
                  <a:pt x="2982410" y="2571184"/>
                  <a:pt x="2988446" y="2562130"/>
                </a:cubicBezTo>
                <a:cubicBezTo>
                  <a:pt x="2991464" y="2547041"/>
                  <a:pt x="2993450" y="2531709"/>
                  <a:pt x="2997499" y="2516863"/>
                </a:cubicBezTo>
                <a:cubicBezTo>
                  <a:pt x="3002521" y="2498449"/>
                  <a:pt x="3011863" y="2481258"/>
                  <a:pt x="3015606" y="2462542"/>
                </a:cubicBezTo>
                <a:cubicBezTo>
                  <a:pt x="3018624" y="2447453"/>
                  <a:pt x="3020928" y="2432203"/>
                  <a:pt x="3024660" y="2417275"/>
                </a:cubicBezTo>
                <a:cubicBezTo>
                  <a:pt x="3026975" y="2408017"/>
                  <a:pt x="3031643" y="2399431"/>
                  <a:pt x="3033713" y="2390115"/>
                </a:cubicBezTo>
                <a:cubicBezTo>
                  <a:pt x="3037695" y="2372195"/>
                  <a:pt x="3038921" y="2353743"/>
                  <a:pt x="3042767" y="2335794"/>
                </a:cubicBezTo>
                <a:cubicBezTo>
                  <a:pt x="3052812" y="2288919"/>
                  <a:pt x="3065859" y="2245918"/>
                  <a:pt x="3078981" y="2199992"/>
                </a:cubicBezTo>
                <a:cubicBezTo>
                  <a:pt x="3085017" y="2151707"/>
                  <a:pt x="3081701" y="2101300"/>
                  <a:pt x="3097088" y="2055136"/>
                </a:cubicBezTo>
                <a:cubicBezTo>
                  <a:pt x="3108789" y="2020032"/>
                  <a:pt x="3117442" y="1996386"/>
                  <a:pt x="3124248" y="1955548"/>
                </a:cubicBezTo>
                <a:cubicBezTo>
                  <a:pt x="3127266" y="1937441"/>
                  <a:pt x="3129701" y="1919227"/>
                  <a:pt x="3133301" y="1901227"/>
                </a:cubicBezTo>
                <a:cubicBezTo>
                  <a:pt x="3147670" y="1829384"/>
                  <a:pt x="3137369" y="1903069"/>
                  <a:pt x="3160462" y="1810693"/>
                </a:cubicBezTo>
                <a:cubicBezTo>
                  <a:pt x="3163480" y="1798622"/>
                  <a:pt x="3166908" y="1786646"/>
                  <a:pt x="3169515" y="1774479"/>
                </a:cubicBezTo>
                <a:cubicBezTo>
                  <a:pt x="3178123" y="1734308"/>
                  <a:pt x="3191785" y="1653345"/>
                  <a:pt x="3205729" y="1611516"/>
                </a:cubicBezTo>
                <a:cubicBezTo>
                  <a:pt x="3208747" y="1602463"/>
                  <a:pt x="3212272" y="1593563"/>
                  <a:pt x="3214783" y="1584356"/>
                </a:cubicBezTo>
                <a:lnTo>
                  <a:pt x="3241943" y="1475715"/>
                </a:lnTo>
                <a:cubicBezTo>
                  <a:pt x="3244961" y="1463644"/>
                  <a:pt x="3247061" y="1451305"/>
                  <a:pt x="3250996" y="1439501"/>
                </a:cubicBezTo>
                <a:cubicBezTo>
                  <a:pt x="3254014" y="1430447"/>
                  <a:pt x="3257735" y="1421598"/>
                  <a:pt x="3260050" y="1412340"/>
                </a:cubicBezTo>
                <a:cubicBezTo>
                  <a:pt x="3263782" y="1397412"/>
                  <a:pt x="3265765" y="1382094"/>
                  <a:pt x="3269103" y="1367073"/>
                </a:cubicBezTo>
                <a:cubicBezTo>
                  <a:pt x="3271802" y="1354926"/>
                  <a:pt x="3275139" y="1342930"/>
                  <a:pt x="3278157" y="1330859"/>
                </a:cubicBezTo>
                <a:cubicBezTo>
                  <a:pt x="3281175" y="1303699"/>
                  <a:pt x="3283055" y="1276388"/>
                  <a:pt x="3287210" y="1249378"/>
                </a:cubicBezTo>
                <a:cubicBezTo>
                  <a:pt x="3289102" y="1237080"/>
                  <a:pt x="3294721" y="1225511"/>
                  <a:pt x="3296264" y="1213164"/>
                </a:cubicBezTo>
                <a:cubicBezTo>
                  <a:pt x="3300771" y="1177105"/>
                  <a:pt x="3300810" y="1140581"/>
                  <a:pt x="3305317" y="1104522"/>
                </a:cubicBezTo>
                <a:cubicBezTo>
                  <a:pt x="3306860" y="1092176"/>
                  <a:pt x="3312145" y="1080551"/>
                  <a:pt x="3314371" y="1068309"/>
                </a:cubicBezTo>
                <a:cubicBezTo>
                  <a:pt x="3318188" y="1047314"/>
                  <a:pt x="3319607" y="1025929"/>
                  <a:pt x="3323424" y="1004934"/>
                </a:cubicBezTo>
                <a:cubicBezTo>
                  <a:pt x="3325650" y="992692"/>
                  <a:pt x="3330252" y="980962"/>
                  <a:pt x="3332478" y="968720"/>
                </a:cubicBezTo>
                <a:cubicBezTo>
                  <a:pt x="3336295" y="947725"/>
                  <a:pt x="3337346" y="926271"/>
                  <a:pt x="3341531" y="905346"/>
                </a:cubicBezTo>
                <a:cubicBezTo>
                  <a:pt x="3343403" y="895988"/>
                  <a:pt x="3348074" y="887393"/>
                  <a:pt x="3350585" y="878186"/>
                </a:cubicBezTo>
                <a:cubicBezTo>
                  <a:pt x="3357133" y="854177"/>
                  <a:pt x="3362656" y="829901"/>
                  <a:pt x="3368691" y="805758"/>
                </a:cubicBezTo>
                <a:lnTo>
                  <a:pt x="3368691" y="805758"/>
                </a:lnTo>
                <a:cubicBezTo>
                  <a:pt x="3371709" y="784633"/>
                  <a:pt x="3373560" y="763309"/>
                  <a:pt x="3377745" y="742384"/>
                </a:cubicBezTo>
                <a:cubicBezTo>
                  <a:pt x="3379617" y="733026"/>
                  <a:pt x="3384728" y="724539"/>
                  <a:pt x="3386798" y="715223"/>
                </a:cubicBezTo>
                <a:cubicBezTo>
                  <a:pt x="3390780" y="697304"/>
                  <a:pt x="3392568" y="678963"/>
                  <a:pt x="3395852" y="660903"/>
                </a:cubicBezTo>
                <a:cubicBezTo>
                  <a:pt x="3398605" y="645763"/>
                  <a:pt x="3401887" y="630724"/>
                  <a:pt x="3404905" y="615635"/>
                </a:cubicBezTo>
                <a:cubicBezTo>
                  <a:pt x="3407923" y="576403"/>
                  <a:pt x="3410691" y="537152"/>
                  <a:pt x="3413959" y="497940"/>
                </a:cubicBezTo>
                <a:cubicBezTo>
                  <a:pt x="3422775" y="392151"/>
                  <a:pt x="3412786" y="429028"/>
                  <a:pt x="3432066" y="371192"/>
                </a:cubicBezTo>
                <a:cubicBezTo>
                  <a:pt x="3436104" y="346960"/>
                  <a:pt x="3443843" y="296925"/>
                  <a:pt x="3450173" y="271604"/>
                </a:cubicBezTo>
                <a:cubicBezTo>
                  <a:pt x="3452488" y="262346"/>
                  <a:pt x="3456715" y="253650"/>
                  <a:pt x="3459226" y="244443"/>
                </a:cubicBezTo>
                <a:cubicBezTo>
                  <a:pt x="3465774" y="220434"/>
                  <a:pt x="3469463" y="195623"/>
                  <a:pt x="3477333" y="172015"/>
                </a:cubicBezTo>
                <a:cubicBezTo>
                  <a:pt x="3486426" y="144737"/>
                  <a:pt x="3504493" y="92856"/>
                  <a:pt x="3504493" y="72427"/>
                </a:cubicBezTo>
                <a:lnTo>
                  <a:pt x="3504493" y="27160"/>
                </a:lnTo>
                <a:lnTo>
                  <a:pt x="18909" y="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5651500" y="1412875"/>
            <a:ext cx="1831975" cy="3322638"/>
          </a:xfrm>
          <a:custGeom>
            <a:avLst/>
            <a:gdLst>
              <a:gd name="connsiteX0" fmla="*/ 0 w 1830602"/>
              <a:gd name="connsiteY0" fmla="*/ 0 h 3322621"/>
              <a:gd name="connsiteX1" fmla="*/ 0 w 1830602"/>
              <a:gd name="connsiteY1" fmla="*/ 0 h 3322621"/>
              <a:gd name="connsiteX2" fmla="*/ 18107 w 1830602"/>
              <a:gd name="connsiteY2" fmla="*/ 144855 h 3322621"/>
              <a:gd name="connsiteX3" fmla="*/ 36214 w 1830602"/>
              <a:gd name="connsiteY3" fmla="*/ 199176 h 3322621"/>
              <a:gd name="connsiteX4" fmla="*/ 54321 w 1830602"/>
              <a:gd name="connsiteY4" fmla="*/ 344031 h 3322621"/>
              <a:gd name="connsiteX5" fmla="*/ 63375 w 1830602"/>
              <a:gd name="connsiteY5" fmla="*/ 371192 h 3322621"/>
              <a:gd name="connsiteX6" fmla="*/ 81482 w 1830602"/>
              <a:gd name="connsiteY6" fmla="*/ 642796 h 3322621"/>
              <a:gd name="connsiteX7" fmla="*/ 108642 w 1830602"/>
              <a:gd name="connsiteY7" fmla="*/ 733330 h 3322621"/>
              <a:gd name="connsiteX8" fmla="*/ 117695 w 1830602"/>
              <a:gd name="connsiteY8" fmla="*/ 769544 h 3322621"/>
              <a:gd name="connsiteX9" fmla="*/ 135802 w 1830602"/>
              <a:gd name="connsiteY9" fmla="*/ 832918 h 3322621"/>
              <a:gd name="connsiteX10" fmla="*/ 162963 w 1830602"/>
              <a:gd name="connsiteY10" fmla="*/ 1041148 h 3322621"/>
              <a:gd name="connsiteX11" fmla="*/ 172016 w 1830602"/>
              <a:gd name="connsiteY11" fmla="*/ 1095469 h 3322621"/>
              <a:gd name="connsiteX12" fmla="*/ 181070 w 1830602"/>
              <a:gd name="connsiteY12" fmla="*/ 1122629 h 3322621"/>
              <a:gd name="connsiteX13" fmla="*/ 190123 w 1830602"/>
              <a:gd name="connsiteY13" fmla="*/ 1158843 h 3322621"/>
              <a:gd name="connsiteX14" fmla="*/ 208230 w 1830602"/>
              <a:gd name="connsiteY14" fmla="*/ 1231271 h 3322621"/>
              <a:gd name="connsiteX15" fmla="*/ 217284 w 1830602"/>
              <a:gd name="connsiteY15" fmla="*/ 1385180 h 3322621"/>
              <a:gd name="connsiteX16" fmla="*/ 226337 w 1830602"/>
              <a:gd name="connsiteY16" fmla="*/ 1674891 h 3322621"/>
              <a:gd name="connsiteX17" fmla="*/ 244444 w 1830602"/>
              <a:gd name="connsiteY17" fmla="*/ 1729211 h 3322621"/>
              <a:gd name="connsiteX18" fmla="*/ 271604 w 1830602"/>
              <a:gd name="connsiteY18" fmla="*/ 1819746 h 3322621"/>
              <a:gd name="connsiteX19" fmla="*/ 280658 w 1830602"/>
              <a:gd name="connsiteY19" fmla="*/ 1846907 h 3322621"/>
              <a:gd name="connsiteX20" fmla="*/ 289711 w 1830602"/>
              <a:gd name="connsiteY20" fmla="*/ 1892174 h 3322621"/>
              <a:gd name="connsiteX21" fmla="*/ 316872 w 1830602"/>
              <a:gd name="connsiteY21" fmla="*/ 1991762 h 3322621"/>
              <a:gd name="connsiteX22" fmla="*/ 344032 w 1830602"/>
              <a:gd name="connsiteY22" fmla="*/ 2100404 h 3322621"/>
              <a:gd name="connsiteX23" fmla="*/ 371192 w 1830602"/>
              <a:gd name="connsiteY23" fmla="*/ 2190938 h 3322621"/>
              <a:gd name="connsiteX24" fmla="*/ 380246 w 1830602"/>
              <a:gd name="connsiteY24" fmla="*/ 2218099 h 3322621"/>
              <a:gd name="connsiteX25" fmla="*/ 398353 w 1830602"/>
              <a:gd name="connsiteY25" fmla="*/ 2245259 h 3322621"/>
              <a:gd name="connsiteX26" fmla="*/ 407406 w 1830602"/>
              <a:gd name="connsiteY26" fmla="*/ 2272419 h 3322621"/>
              <a:gd name="connsiteX27" fmla="*/ 425513 w 1830602"/>
              <a:gd name="connsiteY27" fmla="*/ 2299580 h 3322621"/>
              <a:gd name="connsiteX28" fmla="*/ 461727 w 1830602"/>
              <a:gd name="connsiteY28" fmla="*/ 2381061 h 3322621"/>
              <a:gd name="connsiteX29" fmla="*/ 497941 w 1830602"/>
              <a:gd name="connsiteY29" fmla="*/ 2507809 h 3322621"/>
              <a:gd name="connsiteX30" fmla="*/ 516048 w 1830602"/>
              <a:gd name="connsiteY30" fmla="*/ 2534970 h 3322621"/>
              <a:gd name="connsiteX31" fmla="*/ 534155 w 1830602"/>
              <a:gd name="connsiteY31" fmla="*/ 2589291 h 3322621"/>
              <a:gd name="connsiteX32" fmla="*/ 579422 w 1830602"/>
              <a:gd name="connsiteY32" fmla="*/ 2652665 h 3322621"/>
              <a:gd name="connsiteX33" fmla="*/ 606583 w 1830602"/>
              <a:gd name="connsiteY33" fmla="*/ 2734146 h 3322621"/>
              <a:gd name="connsiteX34" fmla="*/ 615636 w 1830602"/>
              <a:gd name="connsiteY34" fmla="*/ 2761307 h 3322621"/>
              <a:gd name="connsiteX35" fmla="*/ 633743 w 1830602"/>
              <a:gd name="connsiteY35" fmla="*/ 2788467 h 3322621"/>
              <a:gd name="connsiteX36" fmla="*/ 679010 w 1830602"/>
              <a:gd name="connsiteY36" fmla="*/ 2869948 h 3322621"/>
              <a:gd name="connsiteX37" fmla="*/ 697117 w 1830602"/>
              <a:gd name="connsiteY37" fmla="*/ 2897108 h 3322621"/>
              <a:gd name="connsiteX38" fmla="*/ 724278 w 1830602"/>
              <a:gd name="connsiteY38" fmla="*/ 2924269 h 3322621"/>
              <a:gd name="connsiteX39" fmla="*/ 769545 w 1830602"/>
              <a:gd name="connsiteY39" fmla="*/ 2960483 h 3322621"/>
              <a:gd name="connsiteX40" fmla="*/ 805759 w 1830602"/>
              <a:gd name="connsiteY40" fmla="*/ 3014804 h 3322621"/>
              <a:gd name="connsiteX41" fmla="*/ 814812 w 1830602"/>
              <a:gd name="connsiteY41" fmla="*/ 3051017 h 3322621"/>
              <a:gd name="connsiteX42" fmla="*/ 823866 w 1830602"/>
              <a:gd name="connsiteY42" fmla="*/ 3096285 h 3322621"/>
              <a:gd name="connsiteX43" fmla="*/ 841973 w 1830602"/>
              <a:gd name="connsiteY43" fmla="*/ 3123445 h 3322621"/>
              <a:gd name="connsiteX44" fmla="*/ 832919 w 1830602"/>
              <a:gd name="connsiteY44" fmla="*/ 3168712 h 3322621"/>
              <a:gd name="connsiteX45" fmla="*/ 805759 w 1830602"/>
              <a:gd name="connsiteY45" fmla="*/ 3195873 h 3322621"/>
              <a:gd name="connsiteX46" fmla="*/ 760491 w 1830602"/>
              <a:gd name="connsiteY46" fmla="*/ 3232087 h 3322621"/>
              <a:gd name="connsiteX47" fmla="*/ 742385 w 1830602"/>
              <a:gd name="connsiteY47" fmla="*/ 3304514 h 3322621"/>
              <a:gd name="connsiteX48" fmla="*/ 742385 w 1830602"/>
              <a:gd name="connsiteY48" fmla="*/ 3322621 h 3322621"/>
              <a:gd name="connsiteX49" fmla="*/ 1059256 w 1830602"/>
              <a:gd name="connsiteY49" fmla="*/ 3322621 h 3322621"/>
              <a:gd name="connsiteX50" fmla="*/ 1059256 w 1830602"/>
              <a:gd name="connsiteY50" fmla="*/ 3304514 h 3322621"/>
              <a:gd name="connsiteX51" fmla="*/ 1032095 w 1830602"/>
              <a:gd name="connsiteY51" fmla="*/ 3168712 h 3322621"/>
              <a:gd name="connsiteX52" fmla="*/ 977775 w 1830602"/>
              <a:gd name="connsiteY52" fmla="*/ 3132499 h 3322621"/>
              <a:gd name="connsiteX53" fmla="*/ 977775 w 1830602"/>
              <a:gd name="connsiteY53" fmla="*/ 3005750 h 3322621"/>
              <a:gd name="connsiteX54" fmla="*/ 995882 w 1830602"/>
              <a:gd name="connsiteY54" fmla="*/ 2978590 h 3322621"/>
              <a:gd name="connsiteX55" fmla="*/ 1032095 w 1830602"/>
              <a:gd name="connsiteY55" fmla="*/ 2933322 h 3322621"/>
              <a:gd name="connsiteX56" fmla="*/ 1068309 w 1830602"/>
              <a:gd name="connsiteY56" fmla="*/ 2879002 h 3322621"/>
              <a:gd name="connsiteX57" fmla="*/ 1104523 w 1830602"/>
              <a:gd name="connsiteY57" fmla="*/ 2824681 h 3322621"/>
              <a:gd name="connsiteX58" fmla="*/ 1140737 w 1830602"/>
              <a:gd name="connsiteY58" fmla="*/ 2770360 h 3322621"/>
              <a:gd name="connsiteX59" fmla="*/ 1158844 w 1830602"/>
              <a:gd name="connsiteY59" fmla="*/ 2743200 h 3322621"/>
              <a:gd name="connsiteX60" fmla="*/ 1195058 w 1830602"/>
              <a:gd name="connsiteY60" fmla="*/ 2688879 h 3322621"/>
              <a:gd name="connsiteX61" fmla="*/ 1204111 w 1830602"/>
              <a:gd name="connsiteY61" fmla="*/ 2661718 h 3322621"/>
              <a:gd name="connsiteX62" fmla="*/ 1240325 w 1830602"/>
              <a:gd name="connsiteY62" fmla="*/ 2607398 h 3322621"/>
              <a:gd name="connsiteX63" fmla="*/ 1258432 w 1830602"/>
              <a:gd name="connsiteY63" fmla="*/ 2580237 h 3322621"/>
              <a:gd name="connsiteX64" fmla="*/ 1267486 w 1830602"/>
              <a:gd name="connsiteY64" fmla="*/ 2544023 h 3322621"/>
              <a:gd name="connsiteX65" fmla="*/ 1276539 w 1830602"/>
              <a:gd name="connsiteY65" fmla="*/ 2498756 h 3322621"/>
              <a:gd name="connsiteX66" fmla="*/ 1294646 w 1830602"/>
              <a:gd name="connsiteY66" fmla="*/ 2444435 h 3322621"/>
              <a:gd name="connsiteX67" fmla="*/ 1303699 w 1830602"/>
              <a:gd name="connsiteY67" fmla="*/ 2417275 h 3322621"/>
              <a:gd name="connsiteX68" fmla="*/ 1330860 w 1830602"/>
              <a:gd name="connsiteY68" fmla="*/ 2362954 h 3322621"/>
              <a:gd name="connsiteX69" fmla="*/ 1358020 w 1830602"/>
              <a:gd name="connsiteY69" fmla="*/ 2245259 h 3322621"/>
              <a:gd name="connsiteX70" fmla="*/ 1394234 w 1830602"/>
              <a:gd name="connsiteY70" fmla="*/ 2163778 h 3322621"/>
              <a:gd name="connsiteX71" fmla="*/ 1421394 w 1830602"/>
              <a:gd name="connsiteY71" fmla="*/ 2073243 h 3322621"/>
              <a:gd name="connsiteX72" fmla="*/ 1430448 w 1830602"/>
              <a:gd name="connsiteY72" fmla="*/ 2046083 h 3322621"/>
              <a:gd name="connsiteX73" fmla="*/ 1448555 w 1830602"/>
              <a:gd name="connsiteY73" fmla="*/ 2018922 h 3322621"/>
              <a:gd name="connsiteX74" fmla="*/ 1466662 w 1830602"/>
              <a:gd name="connsiteY74" fmla="*/ 1946495 h 3322621"/>
              <a:gd name="connsiteX75" fmla="*/ 1484769 w 1830602"/>
              <a:gd name="connsiteY75" fmla="*/ 1892174 h 3322621"/>
              <a:gd name="connsiteX76" fmla="*/ 1502876 w 1830602"/>
              <a:gd name="connsiteY76" fmla="*/ 1865013 h 3322621"/>
              <a:gd name="connsiteX77" fmla="*/ 1520983 w 1830602"/>
              <a:gd name="connsiteY77" fmla="*/ 1792586 h 3322621"/>
              <a:gd name="connsiteX78" fmla="*/ 1539089 w 1830602"/>
              <a:gd name="connsiteY78" fmla="*/ 1674891 h 3322621"/>
              <a:gd name="connsiteX79" fmla="*/ 1548143 w 1830602"/>
              <a:gd name="connsiteY79" fmla="*/ 1638677 h 3322621"/>
              <a:gd name="connsiteX80" fmla="*/ 1575303 w 1830602"/>
              <a:gd name="connsiteY80" fmla="*/ 1511928 h 3322621"/>
              <a:gd name="connsiteX81" fmla="*/ 1611517 w 1830602"/>
              <a:gd name="connsiteY81" fmla="*/ 1457608 h 3322621"/>
              <a:gd name="connsiteX82" fmla="*/ 1629624 w 1830602"/>
              <a:gd name="connsiteY82" fmla="*/ 1430447 h 3322621"/>
              <a:gd name="connsiteX83" fmla="*/ 1656785 w 1830602"/>
              <a:gd name="connsiteY83" fmla="*/ 1330859 h 3322621"/>
              <a:gd name="connsiteX84" fmla="*/ 1665838 w 1830602"/>
              <a:gd name="connsiteY84" fmla="*/ 1303699 h 3322621"/>
              <a:gd name="connsiteX85" fmla="*/ 1674891 w 1830602"/>
              <a:gd name="connsiteY85" fmla="*/ 1267485 h 3322621"/>
              <a:gd name="connsiteX86" fmla="*/ 1692998 w 1830602"/>
              <a:gd name="connsiteY86" fmla="*/ 1195057 h 3322621"/>
              <a:gd name="connsiteX87" fmla="*/ 1702052 w 1830602"/>
              <a:gd name="connsiteY87" fmla="*/ 1122629 h 3322621"/>
              <a:gd name="connsiteX88" fmla="*/ 1711105 w 1830602"/>
              <a:gd name="connsiteY88" fmla="*/ 878186 h 3322621"/>
              <a:gd name="connsiteX89" fmla="*/ 1729212 w 1830602"/>
              <a:gd name="connsiteY89" fmla="*/ 823865 h 3322621"/>
              <a:gd name="connsiteX90" fmla="*/ 1738266 w 1830602"/>
              <a:gd name="connsiteY90" fmla="*/ 371192 h 3322621"/>
              <a:gd name="connsiteX91" fmla="*/ 1765426 w 1830602"/>
              <a:gd name="connsiteY91" fmla="*/ 307817 h 3322621"/>
              <a:gd name="connsiteX92" fmla="*/ 1783533 w 1830602"/>
              <a:gd name="connsiteY92" fmla="*/ 253497 h 3322621"/>
              <a:gd name="connsiteX93" fmla="*/ 1801640 w 1830602"/>
              <a:gd name="connsiteY93" fmla="*/ 190122 h 3322621"/>
              <a:gd name="connsiteX94" fmla="*/ 1810693 w 1830602"/>
              <a:gd name="connsiteY94" fmla="*/ 126748 h 3322621"/>
              <a:gd name="connsiteX95" fmla="*/ 1828800 w 1830602"/>
              <a:gd name="connsiteY95" fmla="*/ 63374 h 3322621"/>
              <a:gd name="connsiteX96" fmla="*/ 1828800 w 1830602"/>
              <a:gd name="connsiteY96" fmla="*/ 9053 h 3322621"/>
              <a:gd name="connsiteX97" fmla="*/ 0 w 1830602"/>
              <a:gd name="connsiteY97" fmla="*/ 0 h 332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830602" h="3322621">
                <a:moveTo>
                  <a:pt x="0" y="0"/>
                </a:moveTo>
                <a:lnTo>
                  <a:pt x="0" y="0"/>
                </a:lnTo>
                <a:cubicBezTo>
                  <a:pt x="6072" y="72864"/>
                  <a:pt x="1616" y="89883"/>
                  <a:pt x="18107" y="144855"/>
                </a:cubicBezTo>
                <a:cubicBezTo>
                  <a:pt x="23591" y="163137"/>
                  <a:pt x="36214" y="199176"/>
                  <a:pt x="36214" y="199176"/>
                </a:cubicBezTo>
                <a:cubicBezTo>
                  <a:pt x="41835" y="261007"/>
                  <a:pt x="40959" y="290583"/>
                  <a:pt x="54321" y="344031"/>
                </a:cubicBezTo>
                <a:cubicBezTo>
                  <a:pt x="56636" y="353289"/>
                  <a:pt x="60357" y="362138"/>
                  <a:pt x="63375" y="371192"/>
                </a:cubicBezTo>
                <a:cubicBezTo>
                  <a:pt x="68088" y="479589"/>
                  <a:pt x="64220" y="547856"/>
                  <a:pt x="81482" y="642796"/>
                </a:cubicBezTo>
                <a:cubicBezTo>
                  <a:pt x="91064" y="695497"/>
                  <a:pt x="92890" y="670317"/>
                  <a:pt x="108642" y="733330"/>
                </a:cubicBezTo>
                <a:cubicBezTo>
                  <a:pt x="111660" y="745401"/>
                  <a:pt x="114277" y="757580"/>
                  <a:pt x="117695" y="769544"/>
                </a:cubicBezTo>
                <a:cubicBezTo>
                  <a:pt x="127886" y="805214"/>
                  <a:pt x="128082" y="791742"/>
                  <a:pt x="135802" y="832918"/>
                </a:cubicBezTo>
                <a:cubicBezTo>
                  <a:pt x="165184" y="989626"/>
                  <a:pt x="145323" y="891209"/>
                  <a:pt x="162963" y="1041148"/>
                </a:cubicBezTo>
                <a:cubicBezTo>
                  <a:pt x="165108" y="1059379"/>
                  <a:pt x="168034" y="1077549"/>
                  <a:pt x="172016" y="1095469"/>
                </a:cubicBezTo>
                <a:cubicBezTo>
                  <a:pt x="174086" y="1104785"/>
                  <a:pt x="178448" y="1113453"/>
                  <a:pt x="181070" y="1122629"/>
                </a:cubicBezTo>
                <a:cubicBezTo>
                  <a:pt x="184488" y="1134593"/>
                  <a:pt x="187424" y="1146696"/>
                  <a:pt x="190123" y="1158843"/>
                </a:cubicBezTo>
                <a:cubicBezTo>
                  <a:pt x="204689" y="1224390"/>
                  <a:pt x="192054" y="1182738"/>
                  <a:pt x="208230" y="1231271"/>
                </a:cubicBezTo>
                <a:cubicBezTo>
                  <a:pt x="211248" y="1282574"/>
                  <a:pt x="215188" y="1333831"/>
                  <a:pt x="217284" y="1385180"/>
                </a:cubicBezTo>
                <a:cubicBezTo>
                  <a:pt x="221224" y="1481717"/>
                  <a:pt x="218733" y="1578573"/>
                  <a:pt x="226337" y="1674891"/>
                </a:cubicBezTo>
                <a:cubicBezTo>
                  <a:pt x="227839" y="1693918"/>
                  <a:pt x="239815" y="1710695"/>
                  <a:pt x="244444" y="1729211"/>
                </a:cubicBezTo>
                <a:cubicBezTo>
                  <a:pt x="258125" y="1783940"/>
                  <a:pt x="249563" y="1753624"/>
                  <a:pt x="271604" y="1819746"/>
                </a:cubicBezTo>
                <a:cubicBezTo>
                  <a:pt x="274622" y="1828800"/>
                  <a:pt x="278786" y="1837549"/>
                  <a:pt x="280658" y="1846907"/>
                </a:cubicBezTo>
                <a:cubicBezTo>
                  <a:pt x="283676" y="1861996"/>
                  <a:pt x="285979" y="1877246"/>
                  <a:pt x="289711" y="1892174"/>
                </a:cubicBezTo>
                <a:cubicBezTo>
                  <a:pt x="307266" y="1962392"/>
                  <a:pt x="294806" y="1859356"/>
                  <a:pt x="316872" y="1991762"/>
                </a:cubicBezTo>
                <a:cubicBezTo>
                  <a:pt x="340554" y="2133861"/>
                  <a:pt x="308172" y="1956976"/>
                  <a:pt x="344032" y="2100404"/>
                </a:cubicBezTo>
                <a:cubicBezTo>
                  <a:pt x="357714" y="2155128"/>
                  <a:pt x="349154" y="2124821"/>
                  <a:pt x="371192" y="2190938"/>
                </a:cubicBezTo>
                <a:cubicBezTo>
                  <a:pt x="374210" y="2199992"/>
                  <a:pt x="374952" y="2210158"/>
                  <a:pt x="380246" y="2218099"/>
                </a:cubicBezTo>
                <a:lnTo>
                  <a:pt x="398353" y="2245259"/>
                </a:lnTo>
                <a:cubicBezTo>
                  <a:pt x="401371" y="2254312"/>
                  <a:pt x="403138" y="2263883"/>
                  <a:pt x="407406" y="2272419"/>
                </a:cubicBezTo>
                <a:cubicBezTo>
                  <a:pt x="412272" y="2282151"/>
                  <a:pt x="421094" y="2289637"/>
                  <a:pt x="425513" y="2299580"/>
                </a:cubicBezTo>
                <a:cubicBezTo>
                  <a:pt x="468607" y="2396542"/>
                  <a:pt x="420750" y="2319596"/>
                  <a:pt x="461727" y="2381061"/>
                </a:cubicBezTo>
                <a:cubicBezTo>
                  <a:pt x="464142" y="2390721"/>
                  <a:pt x="487550" y="2492222"/>
                  <a:pt x="497941" y="2507809"/>
                </a:cubicBezTo>
                <a:lnTo>
                  <a:pt x="516048" y="2534970"/>
                </a:lnTo>
                <a:cubicBezTo>
                  <a:pt x="522084" y="2553077"/>
                  <a:pt x="523568" y="2573410"/>
                  <a:pt x="534155" y="2589291"/>
                </a:cubicBezTo>
                <a:cubicBezTo>
                  <a:pt x="560632" y="2629006"/>
                  <a:pt x="545734" y="2607746"/>
                  <a:pt x="579422" y="2652665"/>
                </a:cubicBezTo>
                <a:lnTo>
                  <a:pt x="606583" y="2734146"/>
                </a:lnTo>
                <a:cubicBezTo>
                  <a:pt x="609601" y="2743200"/>
                  <a:pt x="610342" y="2753367"/>
                  <a:pt x="615636" y="2761307"/>
                </a:cubicBezTo>
                <a:lnTo>
                  <a:pt x="633743" y="2788467"/>
                </a:lnTo>
                <a:cubicBezTo>
                  <a:pt x="649677" y="2836272"/>
                  <a:pt x="637503" y="2807687"/>
                  <a:pt x="679010" y="2869948"/>
                </a:cubicBezTo>
                <a:cubicBezTo>
                  <a:pt x="685046" y="2879001"/>
                  <a:pt x="689423" y="2889414"/>
                  <a:pt x="697117" y="2897108"/>
                </a:cubicBezTo>
                <a:cubicBezTo>
                  <a:pt x="706171" y="2906162"/>
                  <a:pt x="716081" y="2914433"/>
                  <a:pt x="724278" y="2924269"/>
                </a:cubicBezTo>
                <a:cubicBezTo>
                  <a:pt x="755779" y="2962070"/>
                  <a:pt x="724958" y="2945620"/>
                  <a:pt x="769545" y="2960483"/>
                </a:cubicBezTo>
                <a:cubicBezTo>
                  <a:pt x="781616" y="2978590"/>
                  <a:pt x="800481" y="2993692"/>
                  <a:pt x="805759" y="3014804"/>
                </a:cubicBezTo>
                <a:cubicBezTo>
                  <a:pt x="808777" y="3026875"/>
                  <a:pt x="812113" y="3038871"/>
                  <a:pt x="814812" y="3051017"/>
                </a:cubicBezTo>
                <a:cubicBezTo>
                  <a:pt x="818150" y="3066039"/>
                  <a:pt x="818463" y="3081877"/>
                  <a:pt x="823866" y="3096285"/>
                </a:cubicBezTo>
                <a:cubicBezTo>
                  <a:pt x="827687" y="3106473"/>
                  <a:pt x="835937" y="3114392"/>
                  <a:pt x="841973" y="3123445"/>
                </a:cubicBezTo>
                <a:cubicBezTo>
                  <a:pt x="838955" y="3138534"/>
                  <a:pt x="839801" y="3154949"/>
                  <a:pt x="832919" y="3168712"/>
                </a:cubicBezTo>
                <a:cubicBezTo>
                  <a:pt x="827193" y="3180164"/>
                  <a:pt x="813956" y="3186037"/>
                  <a:pt x="805759" y="3195873"/>
                </a:cubicBezTo>
                <a:cubicBezTo>
                  <a:pt x="774259" y="3233673"/>
                  <a:pt x="805078" y="3217224"/>
                  <a:pt x="760491" y="3232087"/>
                </a:cubicBezTo>
                <a:cubicBezTo>
                  <a:pt x="749960" y="3263682"/>
                  <a:pt x="747847" y="3266277"/>
                  <a:pt x="742385" y="3304514"/>
                </a:cubicBezTo>
                <a:cubicBezTo>
                  <a:pt x="741531" y="3310489"/>
                  <a:pt x="742385" y="3316585"/>
                  <a:pt x="742385" y="3322621"/>
                </a:cubicBezTo>
                <a:lnTo>
                  <a:pt x="1059256" y="3322621"/>
                </a:lnTo>
                <a:lnTo>
                  <a:pt x="1059256" y="3304514"/>
                </a:lnTo>
                <a:cubicBezTo>
                  <a:pt x="1058818" y="3300575"/>
                  <a:pt x="1051354" y="3181551"/>
                  <a:pt x="1032095" y="3168712"/>
                </a:cubicBezTo>
                <a:lnTo>
                  <a:pt x="977775" y="3132499"/>
                </a:lnTo>
                <a:cubicBezTo>
                  <a:pt x="960525" y="3080752"/>
                  <a:pt x="959664" y="3090265"/>
                  <a:pt x="977775" y="3005750"/>
                </a:cubicBezTo>
                <a:cubicBezTo>
                  <a:pt x="980055" y="2995111"/>
                  <a:pt x="989846" y="2987643"/>
                  <a:pt x="995882" y="2978590"/>
                </a:cubicBezTo>
                <a:cubicBezTo>
                  <a:pt x="1016268" y="2917427"/>
                  <a:pt x="987996" y="2983721"/>
                  <a:pt x="1032095" y="2933322"/>
                </a:cubicBezTo>
                <a:cubicBezTo>
                  <a:pt x="1046425" y="2916945"/>
                  <a:pt x="1056238" y="2897109"/>
                  <a:pt x="1068309" y="2879002"/>
                </a:cubicBezTo>
                <a:lnTo>
                  <a:pt x="1104523" y="2824681"/>
                </a:lnTo>
                <a:lnTo>
                  <a:pt x="1140737" y="2770360"/>
                </a:lnTo>
                <a:lnTo>
                  <a:pt x="1158844" y="2743200"/>
                </a:lnTo>
                <a:cubicBezTo>
                  <a:pt x="1180370" y="2678618"/>
                  <a:pt x="1149846" y="2756696"/>
                  <a:pt x="1195058" y="2688879"/>
                </a:cubicBezTo>
                <a:cubicBezTo>
                  <a:pt x="1200352" y="2680938"/>
                  <a:pt x="1199476" y="2670060"/>
                  <a:pt x="1204111" y="2661718"/>
                </a:cubicBezTo>
                <a:cubicBezTo>
                  <a:pt x="1214679" y="2642695"/>
                  <a:pt x="1228254" y="2625505"/>
                  <a:pt x="1240325" y="2607398"/>
                </a:cubicBezTo>
                <a:lnTo>
                  <a:pt x="1258432" y="2580237"/>
                </a:lnTo>
                <a:cubicBezTo>
                  <a:pt x="1261450" y="2568166"/>
                  <a:pt x="1264787" y="2556170"/>
                  <a:pt x="1267486" y="2544023"/>
                </a:cubicBezTo>
                <a:cubicBezTo>
                  <a:pt x="1270824" y="2529002"/>
                  <a:pt x="1272490" y="2513602"/>
                  <a:pt x="1276539" y="2498756"/>
                </a:cubicBezTo>
                <a:cubicBezTo>
                  <a:pt x="1281561" y="2480342"/>
                  <a:pt x="1288610" y="2462542"/>
                  <a:pt x="1294646" y="2444435"/>
                </a:cubicBezTo>
                <a:cubicBezTo>
                  <a:pt x="1297664" y="2435382"/>
                  <a:pt x="1298406" y="2425215"/>
                  <a:pt x="1303699" y="2417275"/>
                </a:cubicBezTo>
                <a:cubicBezTo>
                  <a:pt x="1327100" y="2382174"/>
                  <a:pt x="1318365" y="2400437"/>
                  <a:pt x="1330860" y="2362954"/>
                </a:cubicBezTo>
                <a:cubicBezTo>
                  <a:pt x="1335034" y="2333736"/>
                  <a:pt x="1339943" y="2272374"/>
                  <a:pt x="1358020" y="2245259"/>
                </a:cubicBezTo>
                <a:cubicBezTo>
                  <a:pt x="1381802" y="2209587"/>
                  <a:pt x="1381304" y="2215495"/>
                  <a:pt x="1394234" y="2163778"/>
                </a:cubicBezTo>
                <a:cubicBezTo>
                  <a:pt x="1407916" y="2109055"/>
                  <a:pt x="1399356" y="2139357"/>
                  <a:pt x="1421394" y="2073243"/>
                </a:cubicBezTo>
                <a:cubicBezTo>
                  <a:pt x="1424412" y="2064190"/>
                  <a:pt x="1425154" y="2054023"/>
                  <a:pt x="1430448" y="2046083"/>
                </a:cubicBezTo>
                <a:lnTo>
                  <a:pt x="1448555" y="2018922"/>
                </a:lnTo>
                <a:cubicBezTo>
                  <a:pt x="1476027" y="1936503"/>
                  <a:pt x="1433883" y="2066683"/>
                  <a:pt x="1466662" y="1946495"/>
                </a:cubicBezTo>
                <a:cubicBezTo>
                  <a:pt x="1471684" y="1928081"/>
                  <a:pt x="1474182" y="1908055"/>
                  <a:pt x="1484769" y="1892174"/>
                </a:cubicBezTo>
                <a:lnTo>
                  <a:pt x="1502876" y="1865013"/>
                </a:lnTo>
                <a:cubicBezTo>
                  <a:pt x="1508912" y="1840871"/>
                  <a:pt x="1517464" y="1817221"/>
                  <a:pt x="1520983" y="1792586"/>
                </a:cubicBezTo>
                <a:cubicBezTo>
                  <a:pt x="1525330" y="1762152"/>
                  <a:pt x="1532809" y="1706292"/>
                  <a:pt x="1539089" y="1674891"/>
                </a:cubicBezTo>
                <a:cubicBezTo>
                  <a:pt x="1541529" y="1662690"/>
                  <a:pt x="1545125" y="1650748"/>
                  <a:pt x="1548143" y="1638677"/>
                </a:cubicBezTo>
                <a:cubicBezTo>
                  <a:pt x="1551974" y="1608030"/>
                  <a:pt x="1555456" y="1541698"/>
                  <a:pt x="1575303" y="1511928"/>
                </a:cubicBezTo>
                <a:lnTo>
                  <a:pt x="1611517" y="1457608"/>
                </a:lnTo>
                <a:cubicBezTo>
                  <a:pt x="1617553" y="1448554"/>
                  <a:pt x="1626183" y="1440770"/>
                  <a:pt x="1629624" y="1430447"/>
                </a:cubicBezTo>
                <a:cubicBezTo>
                  <a:pt x="1668467" y="1313918"/>
                  <a:pt x="1631193" y="1433225"/>
                  <a:pt x="1656785" y="1330859"/>
                </a:cubicBezTo>
                <a:cubicBezTo>
                  <a:pt x="1659100" y="1321601"/>
                  <a:pt x="1663216" y="1312875"/>
                  <a:pt x="1665838" y="1303699"/>
                </a:cubicBezTo>
                <a:cubicBezTo>
                  <a:pt x="1669256" y="1291735"/>
                  <a:pt x="1672192" y="1279632"/>
                  <a:pt x="1674891" y="1267485"/>
                </a:cubicBezTo>
                <a:cubicBezTo>
                  <a:pt x="1689457" y="1201938"/>
                  <a:pt x="1676821" y="1243588"/>
                  <a:pt x="1692998" y="1195057"/>
                </a:cubicBezTo>
                <a:cubicBezTo>
                  <a:pt x="1696016" y="1170914"/>
                  <a:pt x="1700664" y="1146920"/>
                  <a:pt x="1702052" y="1122629"/>
                </a:cubicBezTo>
                <a:cubicBezTo>
                  <a:pt x="1706704" y="1041225"/>
                  <a:pt x="1703723" y="959388"/>
                  <a:pt x="1711105" y="878186"/>
                </a:cubicBezTo>
                <a:cubicBezTo>
                  <a:pt x="1712833" y="859178"/>
                  <a:pt x="1729212" y="823865"/>
                  <a:pt x="1729212" y="823865"/>
                </a:cubicBezTo>
                <a:cubicBezTo>
                  <a:pt x="1732230" y="672974"/>
                  <a:pt x="1732680" y="522010"/>
                  <a:pt x="1738266" y="371192"/>
                </a:cubicBezTo>
                <a:cubicBezTo>
                  <a:pt x="1739959" y="325471"/>
                  <a:pt x="1749161" y="344414"/>
                  <a:pt x="1765426" y="307817"/>
                </a:cubicBezTo>
                <a:cubicBezTo>
                  <a:pt x="1773178" y="290376"/>
                  <a:pt x="1777497" y="271604"/>
                  <a:pt x="1783533" y="253497"/>
                </a:cubicBezTo>
                <a:cubicBezTo>
                  <a:pt x="1791291" y="230222"/>
                  <a:pt x="1797092" y="215137"/>
                  <a:pt x="1801640" y="190122"/>
                </a:cubicBezTo>
                <a:cubicBezTo>
                  <a:pt x="1805457" y="169127"/>
                  <a:pt x="1806508" y="147673"/>
                  <a:pt x="1810693" y="126748"/>
                </a:cubicBezTo>
                <a:cubicBezTo>
                  <a:pt x="1818416" y="88133"/>
                  <a:pt x="1824299" y="108391"/>
                  <a:pt x="1828800" y="63374"/>
                </a:cubicBezTo>
                <a:cubicBezTo>
                  <a:pt x="1830602" y="45357"/>
                  <a:pt x="1828800" y="27160"/>
                  <a:pt x="1828800" y="905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737100" y="1395413"/>
            <a:ext cx="1747838" cy="3367087"/>
          </a:xfrm>
          <a:custGeom>
            <a:avLst/>
            <a:gdLst>
              <a:gd name="connsiteX0" fmla="*/ 1729212 w 1747319"/>
              <a:gd name="connsiteY0" fmla="*/ 3114392 h 3367889"/>
              <a:gd name="connsiteX1" fmla="*/ 1729212 w 1747319"/>
              <a:gd name="connsiteY1" fmla="*/ 3114392 h 3367889"/>
              <a:gd name="connsiteX2" fmla="*/ 1557196 w 1747319"/>
              <a:gd name="connsiteY2" fmla="*/ 3105338 h 3367889"/>
              <a:gd name="connsiteX3" fmla="*/ 1502876 w 1747319"/>
              <a:gd name="connsiteY3" fmla="*/ 3087231 h 3367889"/>
              <a:gd name="connsiteX4" fmla="*/ 1475715 w 1747319"/>
              <a:gd name="connsiteY4" fmla="*/ 3078178 h 3367889"/>
              <a:gd name="connsiteX5" fmla="*/ 1448555 w 1747319"/>
              <a:gd name="connsiteY5" fmla="*/ 3069124 h 3367889"/>
              <a:gd name="connsiteX6" fmla="*/ 1421394 w 1747319"/>
              <a:gd name="connsiteY6" fmla="*/ 3051017 h 3367889"/>
              <a:gd name="connsiteX7" fmla="*/ 1348967 w 1747319"/>
              <a:gd name="connsiteY7" fmla="*/ 3032911 h 3367889"/>
              <a:gd name="connsiteX8" fmla="*/ 1240325 w 1747319"/>
              <a:gd name="connsiteY8" fmla="*/ 2996697 h 3367889"/>
              <a:gd name="connsiteX9" fmla="*/ 1213165 w 1747319"/>
              <a:gd name="connsiteY9" fmla="*/ 2987643 h 3367889"/>
              <a:gd name="connsiteX10" fmla="*/ 1186004 w 1747319"/>
              <a:gd name="connsiteY10" fmla="*/ 2978590 h 3367889"/>
              <a:gd name="connsiteX11" fmla="*/ 1158844 w 1747319"/>
              <a:gd name="connsiteY11" fmla="*/ 2960483 h 3367889"/>
              <a:gd name="connsiteX12" fmla="*/ 1122630 w 1747319"/>
              <a:gd name="connsiteY12" fmla="*/ 2951429 h 3367889"/>
              <a:gd name="connsiteX13" fmla="*/ 1095470 w 1747319"/>
              <a:gd name="connsiteY13" fmla="*/ 2942376 h 3367889"/>
              <a:gd name="connsiteX14" fmla="*/ 1041149 w 1747319"/>
              <a:gd name="connsiteY14" fmla="*/ 2897109 h 3367889"/>
              <a:gd name="connsiteX15" fmla="*/ 1013988 w 1747319"/>
              <a:gd name="connsiteY15" fmla="*/ 2879002 h 3367889"/>
              <a:gd name="connsiteX16" fmla="*/ 995882 w 1747319"/>
              <a:gd name="connsiteY16" fmla="*/ 2851841 h 3367889"/>
              <a:gd name="connsiteX17" fmla="*/ 986828 w 1747319"/>
              <a:gd name="connsiteY17" fmla="*/ 2824681 h 3367889"/>
              <a:gd name="connsiteX18" fmla="*/ 959668 w 1747319"/>
              <a:gd name="connsiteY18" fmla="*/ 2797520 h 3367889"/>
              <a:gd name="connsiteX19" fmla="*/ 923454 w 1747319"/>
              <a:gd name="connsiteY19" fmla="*/ 2743200 h 3367889"/>
              <a:gd name="connsiteX20" fmla="*/ 914400 w 1747319"/>
              <a:gd name="connsiteY20" fmla="*/ 2716039 h 3367889"/>
              <a:gd name="connsiteX21" fmla="*/ 878187 w 1747319"/>
              <a:gd name="connsiteY21" fmla="*/ 2661718 h 3367889"/>
              <a:gd name="connsiteX22" fmla="*/ 860080 w 1747319"/>
              <a:gd name="connsiteY22" fmla="*/ 2598344 h 3367889"/>
              <a:gd name="connsiteX23" fmla="*/ 851026 w 1747319"/>
              <a:gd name="connsiteY23" fmla="*/ 2571184 h 3367889"/>
              <a:gd name="connsiteX24" fmla="*/ 832919 w 1747319"/>
              <a:gd name="connsiteY24" fmla="*/ 2507810 h 3367889"/>
              <a:gd name="connsiteX25" fmla="*/ 796705 w 1747319"/>
              <a:gd name="connsiteY25" fmla="*/ 2453489 h 3367889"/>
              <a:gd name="connsiteX26" fmla="*/ 778598 w 1747319"/>
              <a:gd name="connsiteY26" fmla="*/ 2426328 h 3367889"/>
              <a:gd name="connsiteX27" fmla="*/ 760491 w 1747319"/>
              <a:gd name="connsiteY27" fmla="*/ 2390115 h 3367889"/>
              <a:gd name="connsiteX28" fmla="*/ 724278 w 1747319"/>
              <a:gd name="connsiteY28" fmla="*/ 2335794 h 3367889"/>
              <a:gd name="connsiteX29" fmla="*/ 706171 w 1747319"/>
              <a:gd name="connsiteY29" fmla="*/ 2308633 h 3367889"/>
              <a:gd name="connsiteX30" fmla="*/ 660903 w 1747319"/>
              <a:gd name="connsiteY30" fmla="*/ 2172831 h 3367889"/>
              <a:gd name="connsiteX31" fmla="*/ 651850 w 1747319"/>
              <a:gd name="connsiteY31" fmla="*/ 2145671 h 3367889"/>
              <a:gd name="connsiteX32" fmla="*/ 642796 w 1747319"/>
              <a:gd name="connsiteY32" fmla="*/ 2118511 h 3367889"/>
              <a:gd name="connsiteX33" fmla="*/ 624689 w 1747319"/>
              <a:gd name="connsiteY33" fmla="*/ 2037029 h 3367889"/>
              <a:gd name="connsiteX34" fmla="*/ 615636 w 1747319"/>
              <a:gd name="connsiteY34" fmla="*/ 1910281 h 3367889"/>
              <a:gd name="connsiteX35" fmla="*/ 606583 w 1747319"/>
              <a:gd name="connsiteY35" fmla="*/ 1874067 h 3367889"/>
              <a:gd name="connsiteX36" fmla="*/ 597529 w 1747319"/>
              <a:gd name="connsiteY36" fmla="*/ 1828800 h 3367889"/>
              <a:gd name="connsiteX37" fmla="*/ 579422 w 1747319"/>
              <a:gd name="connsiteY37" fmla="*/ 1774479 h 3367889"/>
              <a:gd name="connsiteX38" fmla="*/ 570369 w 1747319"/>
              <a:gd name="connsiteY38" fmla="*/ 1738265 h 3367889"/>
              <a:gd name="connsiteX39" fmla="*/ 552262 w 1747319"/>
              <a:gd name="connsiteY39" fmla="*/ 1647730 h 3367889"/>
              <a:gd name="connsiteX40" fmla="*/ 543208 w 1747319"/>
              <a:gd name="connsiteY40" fmla="*/ 1394233 h 3367889"/>
              <a:gd name="connsiteX41" fmla="*/ 516048 w 1747319"/>
              <a:gd name="connsiteY41" fmla="*/ 1339913 h 3367889"/>
              <a:gd name="connsiteX42" fmla="*/ 497941 w 1747319"/>
              <a:gd name="connsiteY42" fmla="*/ 1285592 h 3367889"/>
              <a:gd name="connsiteX43" fmla="*/ 479834 w 1747319"/>
              <a:gd name="connsiteY43" fmla="*/ 1104522 h 3367889"/>
              <a:gd name="connsiteX44" fmla="*/ 461727 w 1747319"/>
              <a:gd name="connsiteY44" fmla="*/ 995881 h 3367889"/>
              <a:gd name="connsiteX45" fmla="*/ 452674 w 1747319"/>
              <a:gd name="connsiteY45" fmla="*/ 688063 h 3367889"/>
              <a:gd name="connsiteX46" fmla="*/ 434567 w 1747319"/>
              <a:gd name="connsiteY46" fmla="*/ 606582 h 3367889"/>
              <a:gd name="connsiteX47" fmla="*/ 425513 w 1747319"/>
              <a:gd name="connsiteY47" fmla="*/ 570368 h 3367889"/>
              <a:gd name="connsiteX48" fmla="*/ 416460 w 1747319"/>
              <a:gd name="connsiteY48" fmla="*/ 543208 h 3367889"/>
              <a:gd name="connsiteX49" fmla="*/ 407406 w 1747319"/>
              <a:gd name="connsiteY49" fmla="*/ 497940 h 3367889"/>
              <a:gd name="connsiteX50" fmla="*/ 389299 w 1747319"/>
              <a:gd name="connsiteY50" fmla="*/ 434566 h 3367889"/>
              <a:gd name="connsiteX51" fmla="*/ 380246 w 1747319"/>
              <a:gd name="connsiteY51" fmla="*/ 362138 h 3367889"/>
              <a:gd name="connsiteX52" fmla="*/ 362139 w 1747319"/>
              <a:gd name="connsiteY52" fmla="*/ 280657 h 3367889"/>
              <a:gd name="connsiteX53" fmla="*/ 334979 w 1747319"/>
              <a:gd name="connsiteY53" fmla="*/ 54320 h 3367889"/>
              <a:gd name="connsiteX54" fmla="*/ 316872 w 1747319"/>
              <a:gd name="connsiteY54" fmla="*/ 0 h 3367889"/>
              <a:gd name="connsiteX55" fmla="*/ 9054 w 1747319"/>
              <a:gd name="connsiteY55" fmla="*/ 0 h 3367889"/>
              <a:gd name="connsiteX56" fmla="*/ 9054 w 1747319"/>
              <a:gd name="connsiteY56" fmla="*/ 0 h 3367889"/>
              <a:gd name="connsiteX57" fmla="*/ 0 w 1747319"/>
              <a:gd name="connsiteY57" fmla="*/ 280657 h 3367889"/>
              <a:gd name="connsiteX58" fmla="*/ 9054 w 1747319"/>
              <a:gd name="connsiteY58" fmla="*/ 353085 h 3367889"/>
              <a:gd name="connsiteX59" fmla="*/ 27161 w 1747319"/>
              <a:gd name="connsiteY59" fmla="*/ 380245 h 3367889"/>
              <a:gd name="connsiteX60" fmla="*/ 36214 w 1747319"/>
              <a:gd name="connsiteY60" fmla="*/ 425513 h 3367889"/>
              <a:gd name="connsiteX61" fmla="*/ 45268 w 1747319"/>
              <a:gd name="connsiteY61" fmla="*/ 479833 h 3367889"/>
              <a:gd name="connsiteX62" fmla="*/ 54321 w 1747319"/>
              <a:gd name="connsiteY62" fmla="*/ 506994 h 3367889"/>
              <a:gd name="connsiteX63" fmla="*/ 63375 w 1747319"/>
              <a:gd name="connsiteY63" fmla="*/ 615635 h 3367889"/>
              <a:gd name="connsiteX64" fmla="*/ 72428 w 1747319"/>
              <a:gd name="connsiteY64" fmla="*/ 642796 h 3367889"/>
              <a:gd name="connsiteX65" fmla="*/ 90535 w 1747319"/>
              <a:gd name="connsiteY65" fmla="*/ 706170 h 3367889"/>
              <a:gd name="connsiteX66" fmla="*/ 99588 w 1747319"/>
              <a:gd name="connsiteY66" fmla="*/ 760491 h 3367889"/>
              <a:gd name="connsiteX67" fmla="*/ 117695 w 1747319"/>
              <a:gd name="connsiteY67" fmla="*/ 823865 h 3367889"/>
              <a:gd name="connsiteX68" fmla="*/ 126749 w 1747319"/>
              <a:gd name="connsiteY68" fmla="*/ 932507 h 3367889"/>
              <a:gd name="connsiteX69" fmla="*/ 144856 w 1747319"/>
              <a:gd name="connsiteY69" fmla="*/ 986827 h 3367889"/>
              <a:gd name="connsiteX70" fmla="*/ 153909 w 1747319"/>
              <a:gd name="connsiteY70" fmla="*/ 1013988 h 3367889"/>
              <a:gd name="connsiteX71" fmla="*/ 162963 w 1747319"/>
              <a:gd name="connsiteY71" fmla="*/ 1095469 h 3367889"/>
              <a:gd name="connsiteX72" fmla="*/ 181070 w 1747319"/>
              <a:gd name="connsiteY72" fmla="*/ 1149790 h 3367889"/>
              <a:gd name="connsiteX73" fmla="*/ 190123 w 1747319"/>
              <a:gd name="connsiteY73" fmla="*/ 1176950 h 3367889"/>
              <a:gd name="connsiteX74" fmla="*/ 199177 w 1747319"/>
              <a:gd name="connsiteY74" fmla="*/ 1267485 h 3367889"/>
              <a:gd name="connsiteX75" fmla="*/ 208230 w 1747319"/>
              <a:gd name="connsiteY75" fmla="*/ 1294645 h 3367889"/>
              <a:gd name="connsiteX76" fmla="*/ 226337 w 1747319"/>
              <a:gd name="connsiteY76" fmla="*/ 1403287 h 3367889"/>
              <a:gd name="connsiteX77" fmla="*/ 244444 w 1747319"/>
              <a:gd name="connsiteY77" fmla="*/ 1466661 h 3367889"/>
              <a:gd name="connsiteX78" fmla="*/ 262551 w 1747319"/>
              <a:gd name="connsiteY78" fmla="*/ 1548142 h 3367889"/>
              <a:gd name="connsiteX79" fmla="*/ 271604 w 1747319"/>
              <a:gd name="connsiteY79" fmla="*/ 1647730 h 3367889"/>
              <a:gd name="connsiteX80" fmla="*/ 280658 w 1747319"/>
              <a:gd name="connsiteY80" fmla="*/ 1674891 h 3367889"/>
              <a:gd name="connsiteX81" fmla="*/ 298765 w 1747319"/>
              <a:gd name="connsiteY81" fmla="*/ 1765425 h 3367889"/>
              <a:gd name="connsiteX82" fmla="*/ 316872 w 1747319"/>
              <a:gd name="connsiteY82" fmla="*/ 1819746 h 3367889"/>
              <a:gd name="connsiteX83" fmla="*/ 334979 w 1747319"/>
              <a:gd name="connsiteY83" fmla="*/ 1910281 h 3367889"/>
              <a:gd name="connsiteX84" fmla="*/ 353086 w 1747319"/>
              <a:gd name="connsiteY84" fmla="*/ 1973655 h 3367889"/>
              <a:gd name="connsiteX85" fmla="*/ 371192 w 1747319"/>
              <a:gd name="connsiteY85" fmla="*/ 2027976 h 3367889"/>
              <a:gd name="connsiteX86" fmla="*/ 380246 w 1747319"/>
              <a:gd name="connsiteY86" fmla="*/ 2055136 h 3367889"/>
              <a:gd name="connsiteX87" fmla="*/ 389299 w 1747319"/>
              <a:gd name="connsiteY87" fmla="*/ 2163778 h 3367889"/>
              <a:gd name="connsiteX88" fmla="*/ 398353 w 1747319"/>
              <a:gd name="connsiteY88" fmla="*/ 2190938 h 3367889"/>
              <a:gd name="connsiteX89" fmla="*/ 416460 w 1747319"/>
              <a:gd name="connsiteY89" fmla="*/ 2263366 h 3367889"/>
              <a:gd name="connsiteX90" fmla="*/ 434567 w 1747319"/>
              <a:gd name="connsiteY90" fmla="*/ 2335794 h 3367889"/>
              <a:gd name="connsiteX91" fmla="*/ 470781 w 1747319"/>
              <a:gd name="connsiteY91" fmla="*/ 2462542 h 3367889"/>
              <a:gd name="connsiteX92" fmla="*/ 497941 w 1747319"/>
              <a:gd name="connsiteY92" fmla="*/ 2544023 h 3367889"/>
              <a:gd name="connsiteX93" fmla="*/ 506994 w 1747319"/>
              <a:gd name="connsiteY93" fmla="*/ 2571184 h 3367889"/>
              <a:gd name="connsiteX94" fmla="*/ 543208 w 1747319"/>
              <a:gd name="connsiteY94" fmla="*/ 2652665 h 3367889"/>
              <a:gd name="connsiteX95" fmla="*/ 579422 w 1747319"/>
              <a:gd name="connsiteY95" fmla="*/ 2761307 h 3367889"/>
              <a:gd name="connsiteX96" fmla="*/ 588476 w 1747319"/>
              <a:gd name="connsiteY96" fmla="*/ 2788467 h 3367889"/>
              <a:gd name="connsiteX97" fmla="*/ 597529 w 1747319"/>
              <a:gd name="connsiteY97" fmla="*/ 2815627 h 3367889"/>
              <a:gd name="connsiteX98" fmla="*/ 633743 w 1747319"/>
              <a:gd name="connsiteY98" fmla="*/ 2869948 h 3367889"/>
              <a:gd name="connsiteX99" fmla="*/ 651850 w 1747319"/>
              <a:gd name="connsiteY99" fmla="*/ 2897109 h 3367889"/>
              <a:gd name="connsiteX100" fmla="*/ 697117 w 1747319"/>
              <a:gd name="connsiteY100" fmla="*/ 2978590 h 3367889"/>
              <a:gd name="connsiteX101" fmla="*/ 724278 w 1747319"/>
              <a:gd name="connsiteY101" fmla="*/ 2996697 h 3367889"/>
              <a:gd name="connsiteX102" fmla="*/ 778598 w 1747319"/>
              <a:gd name="connsiteY102" fmla="*/ 3032911 h 3367889"/>
              <a:gd name="connsiteX103" fmla="*/ 823866 w 1747319"/>
              <a:gd name="connsiteY103" fmla="*/ 3078178 h 3367889"/>
              <a:gd name="connsiteX104" fmla="*/ 851026 w 1747319"/>
              <a:gd name="connsiteY104" fmla="*/ 3105338 h 3367889"/>
              <a:gd name="connsiteX105" fmla="*/ 905347 w 1747319"/>
              <a:gd name="connsiteY105" fmla="*/ 3123445 h 3367889"/>
              <a:gd name="connsiteX106" fmla="*/ 986828 w 1747319"/>
              <a:gd name="connsiteY106" fmla="*/ 3168713 h 3367889"/>
              <a:gd name="connsiteX107" fmla="*/ 1023042 w 1747319"/>
              <a:gd name="connsiteY107" fmla="*/ 3177766 h 3367889"/>
              <a:gd name="connsiteX108" fmla="*/ 1077363 w 1747319"/>
              <a:gd name="connsiteY108" fmla="*/ 3195873 h 3367889"/>
              <a:gd name="connsiteX109" fmla="*/ 1122630 w 1747319"/>
              <a:gd name="connsiteY109" fmla="*/ 3204926 h 3367889"/>
              <a:gd name="connsiteX110" fmla="*/ 1176951 w 1747319"/>
              <a:gd name="connsiteY110" fmla="*/ 3223033 h 3367889"/>
              <a:gd name="connsiteX111" fmla="*/ 1213165 w 1747319"/>
              <a:gd name="connsiteY111" fmla="*/ 3277354 h 3367889"/>
              <a:gd name="connsiteX112" fmla="*/ 1240325 w 1747319"/>
              <a:gd name="connsiteY112" fmla="*/ 3286408 h 3367889"/>
              <a:gd name="connsiteX113" fmla="*/ 1267486 w 1747319"/>
              <a:gd name="connsiteY113" fmla="*/ 3304515 h 3367889"/>
              <a:gd name="connsiteX114" fmla="*/ 1321806 w 1747319"/>
              <a:gd name="connsiteY114" fmla="*/ 3322621 h 3367889"/>
              <a:gd name="connsiteX115" fmla="*/ 1348967 w 1747319"/>
              <a:gd name="connsiteY115" fmla="*/ 3331675 h 3367889"/>
              <a:gd name="connsiteX116" fmla="*/ 1403288 w 1747319"/>
              <a:gd name="connsiteY116" fmla="*/ 3349782 h 3367889"/>
              <a:gd name="connsiteX117" fmla="*/ 1430448 w 1747319"/>
              <a:gd name="connsiteY117" fmla="*/ 3358835 h 3367889"/>
              <a:gd name="connsiteX118" fmla="*/ 1466662 w 1747319"/>
              <a:gd name="connsiteY118" fmla="*/ 3367889 h 3367889"/>
              <a:gd name="connsiteX119" fmla="*/ 1656785 w 1747319"/>
              <a:gd name="connsiteY119" fmla="*/ 3358835 h 3367889"/>
              <a:gd name="connsiteX120" fmla="*/ 1665838 w 1747319"/>
              <a:gd name="connsiteY120" fmla="*/ 3322621 h 3367889"/>
              <a:gd name="connsiteX121" fmla="*/ 1711105 w 1747319"/>
              <a:gd name="connsiteY121" fmla="*/ 3250194 h 3367889"/>
              <a:gd name="connsiteX122" fmla="*/ 1729212 w 1747319"/>
              <a:gd name="connsiteY122" fmla="*/ 3223033 h 3367889"/>
              <a:gd name="connsiteX123" fmla="*/ 1747319 w 1747319"/>
              <a:gd name="connsiteY123" fmla="*/ 3168713 h 3367889"/>
              <a:gd name="connsiteX124" fmla="*/ 1729212 w 1747319"/>
              <a:gd name="connsiteY124" fmla="*/ 3114392 h 3367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747319" h="3367889">
                <a:moveTo>
                  <a:pt x="1729212" y="3114392"/>
                </a:moveTo>
                <a:lnTo>
                  <a:pt x="1729212" y="3114392"/>
                </a:lnTo>
                <a:cubicBezTo>
                  <a:pt x="1671873" y="3111374"/>
                  <a:pt x="1614205" y="3112179"/>
                  <a:pt x="1557196" y="3105338"/>
                </a:cubicBezTo>
                <a:cubicBezTo>
                  <a:pt x="1538246" y="3103064"/>
                  <a:pt x="1520983" y="3093267"/>
                  <a:pt x="1502876" y="3087231"/>
                </a:cubicBezTo>
                <a:lnTo>
                  <a:pt x="1475715" y="3078178"/>
                </a:lnTo>
                <a:cubicBezTo>
                  <a:pt x="1466662" y="3075160"/>
                  <a:pt x="1456495" y="3074418"/>
                  <a:pt x="1448555" y="3069124"/>
                </a:cubicBezTo>
                <a:cubicBezTo>
                  <a:pt x="1439501" y="3063088"/>
                  <a:pt x="1431620" y="3054735"/>
                  <a:pt x="1421394" y="3051017"/>
                </a:cubicBezTo>
                <a:cubicBezTo>
                  <a:pt x="1398007" y="3042513"/>
                  <a:pt x="1372575" y="3040780"/>
                  <a:pt x="1348967" y="3032911"/>
                </a:cubicBezTo>
                <a:lnTo>
                  <a:pt x="1240325" y="2996697"/>
                </a:lnTo>
                <a:lnTo>
                  <a:pt x="1213165" y="2987643"/>
                </a:lnTo>
                <a:lnTo>
                  <a:pt x="1186004" y="2978590"/>
                </a:lnTo>
                <a:cubicBezTo>
                  <a:pt x="1176951" y="2972554"/>
                  <a:pt x="1168845" y="2964769"/>
                  <a:pt x="1158844" y="2960483"/>
                </a:cubicBezTo>
                <a:cubicBezTo>
                  <a:pt x="1147407" y="2955581"/>
                  <a:pt x="1134594" y="2954847"/>
                  <a:pt x="1122630" y="2951429"/>
                </a:cubicBezTo>
                <a:cubicBezTo>
                  <a:pt x="1113454" y="2948807"/>
                  <a:pt x="1104523" y="2945394"/>
                  <a:pt x="1095470" y="2942376"/>
                </a:cubicBezTo>
                <a:cubicBezTo>
                  <a:pt x="1028034" y="2897419"/>
                  <a:pt x="1110858" y="2955200"/>
                  <a:pt x="1041149" y="2897109"/>
                </a:cubicBezTo>
                <a:cubicBezTo>
                  <a:pt x="1032790" y="2890143"/>
                  <a:pt x="1023042" y="2885038"/>
                  <a:pt x="1013988" y="2879002"/>
                </a:cubicBezTo>
                <a:cubicBezTo>
                  <a:pt x="1007953" y="2869948"/>
                  <a:pt x="1000748" y="2861573"/>
                  <a:pt x="995882" y="2851841"/>
                </a:cubicBezTo>
                <a:cubicBezTo>
                  <a:pt x="991614" y="2843305"/>
                  <a:pt x="992122" y="2832621"/>
                  <a:pt x="986828" y="2824681"/>
                </a:cubicBezTo>
                <a:cubicBezTo>
                  <a:pt x="979726" y="2814028"/>
                  <a:pt x="968721" y="2806574"/>
                  <a:pt x="959668" y="2797520"/>
                </a:cubicBezTo>
                <a:cubicBezTo>
                  <a:pt x="938139" y="2732938"/>
                  <a:pt x="968666" y="2811019"/>
                  <a:pt x="923454" y="2743200"/>
                </a:cubicBezTo>
                <a:cubicBezTo>
                  <a:pt x="918160" y="2735259"/>
                  <a:pt x="919035" y="2724381"/>
                  <a:pt x="914400" y="2716039"/>
                </a:cubicBezTo>
                <a:cubicBezTo>
                  <a:pt x="903832" y="2697016"/>
                  <a:pt x="885069" y="2682363"/>
                  <a:pt x="878187" y="2661718"/>
                </a:cubicBezTo>
                <a:cubicBezTo>
                  <a:pt x="856479" y="2596598"/>
                  <a:pt x="882816" y="2677920"/>
                  <a:pt x="860080" y="2598344"/>
                </a:cubicBezTo>
                <a:cubicBezTo>
                  <a:pt x="857458" y="2589168"/>
                  <a:pt x="853648" y="2580360"/>
                  <a:pt x="851026" y="2571184"/>
                </a:cubicBezTo>
                <a:cubicBezTo>
                  <a:pt x="848266" y="2561525"/>
                  <a:pt x="839306" y="2519307"/>
                  <a:pt x="832919" y="2507810"/>
                </a:cubicBezTo>
                <a:cubicBezTo>
                  <a:pt x="822350" y="2488787"/>
                  <a:pt x="808776" y="2471596"/>
                  <a:pt x="796705" y="2453489"/>
                </a:cubicBezTo>
                <a:cubicBezTo>
                  <a:pt x="790669" y="2444435"/>
                  <a:pt x="783464" y="2436060"/>
                  <a:pt x="778598" y="2426328"/>
                </a:cubicBezTo>
                <a:cubicBezTo>
                  <a:pt x="772562" y="2414257"/>
                  <a:pt x="767435" y="2401688"/>
                  <a:pt x="760491" y="2390115"/>
                </a:cubicBezTo>
                <a:cubicBezTo>
                  <a:pt x="749295" y="2371454"/>
                  <a:pt x="736349" y="2353901"/>
                  <a:pt x="724278" y="2335794"/>
                </a:cubicBezTo>
                <a:cubicBezTo>
                  <a:pt x="718242" y="2326740"/>
                  <a:pt x="709612" y="2318956"/>
                  <a:pt x="706171" y="2308633"/>
                </a:cubicBezTo>
                <a:lnTo>
                  <a:pt x="660903" y="2172831"/>
                </a:lnTo>
                <a:lnTo>
                  <a:pt x="651850" y="2145671"/>
                </a:lnTo>
                <a:cubicBezTo>
                  <a:pt x="648832" y="2136618"/>
                  <a:pt x="644667" y="2127869"/>
                  <a:pt x="642796" y="2118511"/>
                </a:cubicBezTo>
                <a:cubicBezTo>
                  <a:pt x="631303" y="2061042"/>
                  <a:pt x="637475" y="2088172"/>
                  <a:pt x="624689" y="2037029"/>
                </a:cubicBezTo>
                <a:cubicBezTo>
                  <a:pt x="621671" y="1994780"/>
                  <a:pt x="620313" y="1952379"/>
                  <a:pt x="615636" y="1910281"/>
                </a:cubicBezTo>
                <a:cubicBezTo>
                  <a:pt x="614262" y="1897914"/>
                  <a:pt x="609282" y="1886214"/>
                  <a:pt x="606583" y="1874067"/>
                </a:cubicBezTo>
                <a:cubicBezTo>
                  <a:pt x="603245" y="1859046"/>
                  <a:pt x="601578" y="1843646"/>
                  <a:pt x="597529" y="1828800"/>
                </a:cubicBezTo>
                <a:cubicBezTo>
                  <a:pt x="592507" y="1810386"/>
                  <a:pt x="584051" y="1792996"/>
                  <a:pt x="579422" y="1774479"/>
                </a:cubicBezTo>
                <a:cubicBezTo>
                  <a:pt x="576404" y="1762408"/>
                  <a:pt x="572976" y="1750432"/>
                  <a:pt x="570369" y="1738265"/>
                </a:cubicBezTo>
                <a:cubicBezTo>
                  <a:pt x="563921" y="1708172"/>
                  <a:pt x="552262" y="1647730"/>
                  <a:pt x="552262" y="1647730"/>
                </a:cubicBezTo>
                <a:cubicBezTo>
                  <a:pt x="549244" y="1563231"/>
                  <a:pt x="548652" y="1478610"/>
                  <a:pt x="543208" y="1394233"/>
                </a:cubicBezTo>
                <a:cubicBezTo>
                  <a:pt x="541339" y="1365263"/>
                  <a:pt x="527334" y="1365307"/>
                  <a:pt x="516048" y="1339913"/>
                </a:cubicBezTo>
                <a:cubicBezTo>
                  <a:pt x="508296" y="1322472"/>
                  <a:pt x="497941" y="1285592"/>
                  <a:pt x="497941" y="1285592"/>
                </a:cubicBezTo>
                <a:cubicBezTo>
                  <a:pt x="491905" y="1225235"/>
                  <a:pt x="491729" y="1164002"/>
                  <a:pt x="479834" y="1104522"/>
                </a:cubicBezTo>
                <a:cubicBezTo>
                  <a:pt x="466596" y="1038330"/>
                  <a:pt x="472957" y="1074488"/>
                  <a:pt x="461727" y="995881"/>
                </a:cubicBezTo>
                <a:cubicBezTo>
                  <a:pt x="458709" y="893275"/>
                  <a:pt x="457800" y="790585"/>
                  <a:pt x="452674" y="688063"/>
                </a:cubicBezTo>
                <a:cubicBezTo>
                  <a:pt x="450199" y="638560"/>
                  <a:pt x="445189" y="643759"/>
                  <a:pt x="434567" y="606582"/>
                </a:cubicBezTo>
                <a:cubicBezTo>
                  <a:pt x="431149" y="594618"/>
                  <a:pt x="428931" y="582332"/>
                  <a:pt x="425513" y="570368"/>
                </a:cubicBezTo>
                <a:cubicBezTo>
                  <a:pt x="422891" y="561192"/>
                  <a:pt x="418775" y="552466"/>
                  <a:pt x="416460" y="543208"/>
                </a:cubicBezTo>
                <a:cubicBezTo>
                  <a:pt x="412728" y="528279"/>
                  <a:pt x="410744" y="512962"/>
                  <a:pt x="407406" y="497940"/>
                </a:cubicBezTo>
                <a:cubicBezTo>
                  <a:pt x="399826" y="463828"/>
                  <a:pt x="399384" y="464817"/>
                  <a:pt x="389299" y="434566"/>
                </a:cubicBezTo>
                <a:cubicBezTo>
                  <a:pt x="386281" y="410423"/>
                  <a:pt x="383946" y="386186"/>
                  <a:pt x="380246" y="362138"/>
                </a:cubicBezTo>
                <a:cubicBezTo>
                  <a:pt x="375650" y="332266"/>
                  <a:pt x="369346" y="309485"/>
                  <a:pt x="362139" y="280657"/>
                </a:cubicBezTo>
                <a:cubicBezTo>
                  <a:pt x="357673" y="213668"/>
                  <a:pt x="357483" y="121830"/>
                  <a:pt x="334979" y="54320"/>
                </a:cubicBezTo>
                <a:lnTo>
                  <a:pt x="316872" y="0"/>
                </a:lnTo>
                <a:lnTo>
                  <a:pt x="9054" y="0"/>
                </a:lnTo>
                <a:lnTo>
                  <a:pt x="9054" y="0"/>
                </a:lnTo>
                <a:cubicBezTo>
                  <a:pt x="6036" y="93552"/>
                  <a:pt x="0" y="187056"/>
                  <a:pt x="0" y="280657"/>
                </a:cubicBezTo>
                <a:cubicBezTo>
                  <a:pt x="0" y="304988"/>
                  <a:pt x="2652" y="329612"/>
                  <a:pt x="9054" y="353085"/>
                </a:cubicBezTo>
                <a:cubicBezTo>
                  <a:pt x="11917" y="363582"/>
                  <a:pt x="21125" y="371192"/>
                  <a:pt x="27161" y="380245"/>
                </a:cubicBezTo>
                <a:cubicBezTo>
                  <a:pt x="30179" y="395334"/>
                  <a:pt x="33461" y="410373"/>
                  <a:pt x="36214" y="425513"/>
                </a:cubicBezTo>
                <a:cubicBezTo>
                  <a:pt x="39498" y="443573"/>
                  <a:pt x="41286" y="461914"/>
                  <a:pt x="45268" y="479833"/>
                </a:cubicBezTo>
                <a:cubicBezTo>
                  <a:pt x="47338" y="489149"/>
                  <a:pt x="51303" y="497940"/>
                  <a:pt x="54321" y="506994"/>
                </a:cubicBezTo>
                <a:cubicBezTo>
                  <a:pt x="57339" y="543208"/>
                  <a:pt x="58572" y="579615"/>
                  <a:pt x="63375" y="615635"/>
                </a:cubicBezTo>
                <a:cubicBezTo>
                  <a:pt x="64636" y="625095"/>
                  <a:pt x="69806" y="633620"/>
                  <a:pt x="72428" y="642796"/>
                </a:cubicBezTo>
                <a:cubicBezTo>
                  <a:pt x="95162" y="722364"/>
                  <a:pt x="68831" y="641056"/>
                  <a:pt x="90535" y="706170"/>
                </a:cubicBezTo>
                <a:cubicBezTo>
                  <a:pt x="93553" y="724277"/>
                  <a:pt x="95988" y="742491"/>
                  <a:pt x="99588" y="760491"/>
                </a:cubicBezTo>
                <a:cubicBezTo>
                  <a:pt x="105271" y="788905"/>
                  <a:pt x="109068" y="797983"/>
                  <a:pt x="117695" y="823865"/>
                </a:cubicBezTo>
                <a:cubicBezTo>
                  <a:pt x="120713" y="860079"/>
                  <a:pt x="120775" y="896662"/>
                  <a:pt x="126749" y="932507"/>
                </a:cubicBezTo>
                <a:cubicBezTo>
                  <a:pt x="129887" y="951333"/>
                  <a:pt x="138820" y="968720"/>
                  <a:pt x="144856" y="986827"/>
                </a:cubicBezTo>
                <a:lnTo>
                  <a:pt x="153909" y="1013988"/>
                </a:lnTo>
                <a:cubicBezTo>
                  <a:pt x="156927" y="1041148"/>
                  <a:pt x="157604" y="1068672"/>
                  <a:pt x="162963" y="1095469"/>
                </a:cubicBezTo>
                <a:cubicBezTo>
                  <a:pt x="166706" y="1114185"/>
                  <a:pt x="175034" y="1131683"/>
                  <a:pt x="181070" y="1149790"/>
                </a:cubicBezTo>
                <a:lnTo>
                  <a:pt x="190123" y="1176950"/>
                </a:lnTo>
                <a:cubicBezTo>
                  <a:pt x="193141" y="1207128"/>
                  <a:pt x="194565" y="1237509"/>
                  <a:pt x="199177" y="1267485"/>
                </a:cubicBezTo>
                <a:cubicBezTo>
                  <a:pt x="200628" y="1276917"/>
                  <a:pt x="206358" y="1285287"/>
                  <a:pt x="208230" y="1294645"/>
                </a:cubicBezTo>
                <a:cubicBezTo>
                  <a:pt x="246032" y="1483651"/>
                  <a:pt x="193938" y="1257484"/>
                  <a:pt x="226337" y="1403287"/>
                </a:cubicBezTo>
                <a:cubicBezTo>
                  <a:pt x="240490" y="1466981"/>
                  <a:pt x="229318" y="1413721"/>
                  <a:pt x="244444" y="1466661"/>
                </a:cubicBezTo>
                <a:cubicBezTo>
                  <a:pt x="252964" y="1496482"/>
                  <a:pt x="256331" y="1517042"/>
                  <a:pt x="262551" y="1548142"/>
                </a:cubicBezTo>
                <a:cubicBezTo>
                  <a:pt x="265569" y="1581338"/>
                  <a:pt x="266890" y="1614732"/>
                  <a:pt x="271604" y="1647730"/>
                </a:cubicBezTo>
                <a:cubicBezTo>
                  <a:pt x="272954" y="1657178"/>
                  <a:pt x="278512" y="1665592"/>
                  <a:pt x="280658" y="1674891"/>
                </a:cubicBezTo>
                <a:cubicBezTo>
                  <a:pt x="287578" y="1704878"/>
                  <a:pt x="289033" y="1736229"/>
                  <a:pt x="298765" y="1765425"/>
                </a:cubicBezTo>
                <a:cubicBezTo>
                  <a:pt x="304801" y="1783532"/>
                  <a:pt x="313129" y="1801030"/>
                  <a:pt x="316872" y="1819746"/>
                </a:cubicBezTo>
                <a:cubicBezTo>
                  <a:pt x="322908" y="1849924"/>
                  <a:pt x="325247" y="1881084"/>
                  <a:pt x="334979" y="1910281"/>
                </a:cubicBezTo>
                <a:cubicBezTo>
                  <a:pt x="365400" y="2001548"/>
                  <a:pt x="318986" y="1859987"/>
                  <a:pt x="353086" y="1973655"/>
                </a:cubicBezTo>
                <a:cubicBezTo>
                  <a:pt x="358570" y="1991936"/>
                  <a:pt x="365156" y="2009869"/>
                  <a:pt x="371192" y="2027976"/>
                </a:cubicBezTo>
                <a:lnTo>
                  <a:pt x="380246" y="2055136"/>
                </a:lnTo>
                <a:cubicBezTo>
                  <a:pt x="383264" y="2091350"/>
                  <a:pt x="384496" y="2127757"/>
                  <a:pt x="389299" y="2163778"/>
                </a:cubicBezTo>
                <a:cubicBezTo>
                  <a:pt x="390560" y="2173237"/>
                  <a:pt x="395842" y="2181731"/>
                  <a:pt x="398353" y="2190938"/>
                </a:cubicBezTo>
                <a:cubicBezTo>
                  <a:pt x="404901" y="2214947"/>
                  <a:pt x="411580" y="2238964"/>
                  <a:pt x="416460" y="2263366"/>
                </a:cubicBezTo>
                <a:cubicBezTo>
                  <a:pt x="438605" y="2374095"/>
                  <a:pt x="413688" y="2259240"/>
                  <a:pt x="434567" y="2335794"/>
                </a:cubicBezTo>
                <a:cubicBezTo>
                  <a:pt x="468679" y="2460868"/>
                  <a:pt x="436080" y="2358436"/>
                  <a:pt x="470781" y="2462542"/>
                </a:cubicBezTo>
                <a:lnTo>
                  <a:pt x="497941" y="2544023"/>
                </a:lnTo>
                <a:cubicBezTo>
                  <a:pt x="500959" y="2553077"/>
                  <a:pt x="501700" y="2563244"/>
                  <a:pt x="506994" y="2571184"/>
                </a:cubicBezTo>
                <a:cubicBezTo>
                  <a:pt x="535689" y="2614226"/>
                  <a:pt x="521659" y="2588020"/>
                  <a:pt x="543208" y="2652665"/>
                </a:cubicBezTo>
                <a:lnTo>
                  <a:pt x="579422" y="2761307"/>
                </a:lnTo>
                <a:lnTo>
                  <a:pt x="588476" y="2788467"/>
                </a:lnTo>
                <a:cubicBezTo>
                  <a:pt x="591494" y="2797520"/>
                  <a:pt x="592235" y="2807687"/>
                  <a:pt x="597529" y="2815627"/>
                </a:cubicBezTo>
                <a:lnTo>
                  <a:pt x="633743" y="2869948"/>
                </a:lnTo>
                <a:lnTo>
                  <a:pt x="651850" y="2897109"/>
                </a:lnTo>
                <a:cubicBezTo>
                  <a:pt x="661284" y="2925412"/>
                  <a:pt x="670433" y="2960801"/>
                  <a:pt x="697117" y="2978590"/>
                </a:cubicBezTo>
                <a:cubicBezTo>
                  <a:pt x="706171" y="2984626"/>
                  <a:pt x="715919" y="2989731"/>
                  <a:pt x="724278" y="2996697"/>
                </a:cubicBezTo>
                <a:cubicBezTo>
                  <a:pt x="769490" y="3034373"/>
                  <a:pt x="730866" y="3016999"/>
                  <a:pt x="778598" y="3032911"/>
                </a:cubicBezTo>
                <a:cubicBezTo>
                  <a:pt x="811795" y="3082705"/>
                  <a:pt x="778598" y="3040455"/>
                  <a:pt x="823866" y="3078178"/>
                </a:cubicBezTo>
                <a:cubicBezTo>
                  <a:pt x="833702" y="3086374"/>
                  <a:pt x="839834" y="3099120"/>
                  <a:pt x="851026" y="3105338"/>
                </a:cubicBezTo>
                <a:cubicBezTo>
                  <a:pt x="867711" y="3114607"/>
                  <a:pt x="905347" y="3123445"/>
                  <a:pt x="905347" y="3123445"/>
                </a:cubicBezTo>
                <a:cubicBezTo>
                  <a:pt x="953975" y="3155864"/>
                  <a:pt x="945001" y="3156762"/>
                  <a:pt x="986828" y="3168713"/>
                </a:cubicBezTo>
                <a:cubicBezTo>
                  <a:pt x="998792" y="3172131"/>
                  <a:pt x="1011124" y="3174191"/>
                  <a:pt x="1023042" y="3177766"/>
                </a:cubicBezTo>
                <a:cubicBezTo>
                  <a:pt x="1041324" y="3183250"/>
                  <a:pt x="1058647" y="3192130"/>
                  <a:pt x="1077363" y="3195873"/>
                </a:cubicBezTo>
                <a:cubicBezTo>
                  <a:pt x="1092452" y="3198891"/>
                  <a:pt x="1107784" y="3200877"/>
                  <a:pt x="1122630" y="3204926"/>
                </a:cubicBezTo>
                <a:cubicBezTo>
                  <a:pt x="1141044" y="3209948"/>
                  <a:pt x="1176951" y="3223033"/>
                  <a:pt x="1176951" y="3223033"/>
                </a:cubicBezTo>
                <a:cubicBezTo>
                  <a:pt x="1186443" y="3251510"/>
                  <a:pt x="1184099" y="3257977"/>
                  <a:pt x="1213165" y="3277354"/>
                </a:cubicBezTo>
                <a:cubicBezTo>
                  <a:pt x="1221105" y="3282648"/>
                  <a:pt x="1231789" y="3282140"/>
                  <a:pt x="1240325" y="3286408"/>
                </a:cubicBezTo>
                <a:cubicBezTo>
                  <a:pt x="1250057" y="3291274"/>
                  <a:pt x="1257543" y="3300096"/>
                  <a:pt x="1267486" y="3304515"/>
                </a:cubicBezTo>
                <a:cubicBezTo>
                  <a:pt x="1284927" y="3312266"/>
                  <a:pt x="1303699" y="3316586"/>
                  <a:pt x="1321806" y="3322621"/>
                </a:cubicBezTo>
                <a:lnTo>
                  <a:pt x="1348967" y="3331675"/>
                </a:lnTo>
                <a:lnTo>
                  <a:pt x="1403288" y="3349782"/>
                </a:lnTo>
                <a:cubicBezTo>
                  <a:pt x="1412341" y="3352800"/>
                  <a:pt x="1421190" y="3356520"/>
                  <a:pt x="1430448" y="3358835"/>
                </a:cubicBezTo>
                <a:lnTo>
                  <a:pt x="1466662" y="3367889"/>
                </a:lnTo>
                <a:lnTo>
                  <a:pt x="1656785" y="3358835"/>
                </a:lnTo>
                <a:cubicBezTo>
                  <a:pt x="1668918" y="3356077"/>
                  <a:pt x="1662263" y="3334539"/>
                  <a:pt x="1665838" y="3322621"/>
                </a:cubicBezTo>
                <a:cubicBezTo>
                  <a:pt x="1684692" y="3259775"/>
                  <a:pt x="1669600" y="3277864"/>
                  <a:pt x="1711105" y="3250194"/>
                </a:cubicBezTo>
                <a:cubicBezTo>
                  <a:pt x="1717141" y="3241140"/>
                  <a:pt x="1724793" y="3232976"/>
                  <a:pt x="1729212" y="3223033"/>
                </a:cubicBezTo>
                <a:cubicBezTo>
                  <a:pt x="1736964" y="3205592"/>
                  <a:pt x="1747319" y="3168713"/>
                  <a:pt x="1747319" y="3168713"/>
                </a:cubicBezTo>
                <a:lnTo>
                  <a:pt x="1729212" y="3114392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6629400" y="1419225"/>
            <a:ext cx="1641475" cy="3346450"/>
          </a:xfrm>
          <a:custGeom>
            <a:avLst/>
            <a:gdLst>
              <a:gd name="connsiteX0" fmla="*/ 0 w 1640246"/>
              <a:gd name="connsiteY0" fmla="*/ 3107816 h 3345563"/>
              <a:gd name="connsiteX1" fmla="*/ 0 w 1640246"/>
              <a:gd name="connsiteY1" fmla="*/ 3107816 h 3345563"/>
              <a:gd name="connsiteX2" fmla="*/ 81481 w 1640246"/>
              <a:gd name="connsiteY2" fmla="*/ 3098762 h 3345563"/>
              <a:gd name="connsiteX3" fmla="*/ 108641 w 1640246"/>
              <a:gd name="connsiteY3" fmla="*/ 3080655 h 3345563"/>
              <a:gd name="connsiteX4" fmla="*/ 144855 w 1640246"/>
              <a:gd name="connsiteY4" fmla="*/ 3071602 h 3345563"/>
              <a:gd name="connsiteX5" fmla="*/ 199176 w 1640246"/>
              <a:gd name="connsiteY5" fmla="*/ 3053495 h 3345563"/>
              <a:gd name="connsiteX6" fmla="*/ 280657 w 1640246"/>
              <a:gd name="connsiteY6" fmla="*/ 3026334 h 3345563"/>
              <a:gd name="connsiteX7" fmla="*/ 307817 w 1640246"/>
              <a:gd name="connsiteY7" fmla="*/ 3017281 h 3345563"/>
              <a:gd name="connsiteX8" fmla="*/ 398352 w 1640246"/>
              <a:gd name="connsiteY8" fmla="*/ 2990121 h 3345563"/>
              <a:gd name="connsiteX9" fmla="*/ 425513 w 1640246"/>
              <a:gd name="connsiteY9" fmla="*/ 2981067 h 3345563"/>
              <a:gd name="connsiteX10" fmla="*/ 452673 w 1640246"/>
              <a:gd name="connsiteY10" fmla="*/ 2962960 h 3345563"/>
              <a:gd name="connsiteX11" fmla="*/ 479833 w 1640246"/>
              <a:gd name="connsiteY11" fmla="*/ 2935800 h 3345563"/>
              <a:gd name="connsiteX12" fmla="*/ 506994 w 1640246"/>
              <a:gd name="connsiteY12" fmla="*/ 2926746 h 3345563"/>
              <a:gd name="connsiteX13" fmla="*/ 561314 w 1640246"/>
              <a:gd name="connsiteY13" fmla="*/ 2890532 h 3345563"/>
              <a:gd name="connsiteX14" fmla="*/ 588475 w 1640246"/>
              <a:gd name="connsiteY14" fmla="*/ 2872426 h 3345563"/>
              <a:gd name="connsiteX15" fmla="*/ 615635 w 1640246"/>
              <a:gd name="connsiteY15" fmla="*/ 2854319 h 3345563"/>
              <a:gd name="connsiteX16" fmla="*/ 642796 w 1640246"/>
              <a:gd name="connsiteY16" fmla="*/ 2836212 h 3345563"/>
              <a:gd name="connsiteX17" fmla="*/ 669956 w 1640246"/>
              <a:gd name="connsiteY17" fmla="*/ 2809051 h 3345563"/>
              <a:gd name="connsiteX18" fmla="*/ 697116 w 1640246"/>
              <a:gd name="connsiteY18" fmla="*/ 2790944 h 3345563"/>
              <a:gd name="connsiteX19" fmla="*/ 742384 w 1640246"/>
              <a:gd name="connsiteY19" fmla="*/ 2736624 h 3345563"/>
              <a:gd name="connsiteX20" fmla="*/ 778598 w 1640246"/>
              <a:gd name="connsiteY20" fmla="*/ 2700410 h 3345563"/>
              <a:gd name="connsiteX21" fmla="*/ 787651 w 1640246"/>
              <a:gd name="connsiteY21" fmla="*/ 2673249 h 3345563"/>
              <a:gd name="connsiteX22" fmla="*/ 805758 w 1640246"/>
              <a:gd name="connsiteY22" fmla="*/ 2537447 h 3345563"/>
              <a:gd name="connsiteX23" fmla="*/ 823865 w 1640246"/>
              <a:gd name="connsiteY23" fmla="*/ 2483127 h 3345563"/>
              <a:gd name="connsiteX24" fmla="*/ 841972 w 1640246"/>
              <a:gd name="connsiteY24" fmla="*/ 2428806 h 3345563"/>
              <a:gd name="connsiteX25" fmla="*/ 860079 w 1640246"/>
              <a:gd name="connsiteY25" fmla="*/ 2401645 h 3345563"/>
              <a:gd name="connsiteX26" fmla="*/ 878186 w 1640246"/>
              <a:gd name="connsiteY26" fmla="*/ 2329218 h 3345563"/>
              <a:gd name="connsiteX27" fmla="*/ 887239 w 1640246"/>
              <a:gd name="connsiteY27" fmla="*/ 2283950 h 3345563"/>
              <a:gd name="connsiteX28" fmla="*/ 896293 w 1640246"/>
              <a:gd name="connsiteY28" fmla="*/ 2256790 h 3345563"/>
              <a:gd name="connsiteX29" fmla="*/ 905346 w 1640246"/>
              <a:gd name="connsiteY29" fmla="*/ 2220576 h 3345563"/>
              <a:gd name="connsiteX30" fmla="*/ 923453 w 1640246"/>
              <a:gd name="connsiteY30" fmla="*/ 2193416 h 3345563"/>
              <a:gd name="connsiteX31" fmla="*/ 932507 w 1640246"/>
              <a:gd name="connsiteY31" fmla="*/ 2166255 h 3345563"/>
              <a:gd name="connsiteX32" fmla="*/ 941560 w 1640246"/>
              <a:gd name="connsiteY32" fmla="*/ 2039507 h 3345563"/>
              <a:gd name="connsiteX33" fmla="*/ 959667 w 1640246"/>
              <a:gd name="connsiteY33" fmla="*/ 2012346 h 3345563"/>
              <a:gd name="connsiteX34" fmla="*/ 968720 w 1640246"/>
              <a:gd name="connsiteY34" fmla="*/ 1985186 h 3345563"/>
              <a:gd name="connsiteX35" fmla="*/ 986827 w 1640246"/>
              <a:gd name="connsiteY35" fmla="*/ 1958026 h 3345563"/>
              <a:gd name="connsiteX36" fmla="*/ 1004934 w 1640246"/>
              <a:gd name="connsiteY36" fmla="*/ 1903705 h 3345563"/>
              <a:gd name="connsiteX37" fmla="*/ 1023041 w 1640246"/>
              <a:gd name="connsiteY37" fmla="*/ 1849384 h 3345563"/>
              <a:gd name="connsiteX38" fmla="*/ 1050202 w 1640246"/>
              <a:gd name="connsiteY38" fmla="*/ 1767903 h 3345563"/>
              <a:gd name="connsiteX39" fmla="*/ 1059255 w 1640246"/>
              <a:gd name="connsiteY39" fmla="*/ 1740742 h 3345563"/>
              <a:gd name="connsiteX40" fmla="*/ 1068309 w 1640246"/>
              <a:gd name="connsiteY40" fmla="*/ 1704529 h 3345563"/>
              <a:gd name="connsiteX41" fmla="*/ 1077362 w 1640246"/>
              <a:gd name="connsiteY41" fmla="*/ 1659261 h 3345563"/>
              <a:gd name="connsiteX42" fmla="*/ 1095469 w 1640246"/>
              <a:gd name="connsiteY42" fmla="*/ 1595887 h 3345563"/>
              <a:gd name="connsiteX43" fmla="*/ 1113576 w 1640246"/>
              <a:gd name="connsiteY43" fmla="*/ 1478192 h 3345563"/>
              <a:gd name="connsiteX44" fmla="*/ 1131683 w 1640246"/>
              <a:gd name="connsiteY44" fmla="*/ 1423871 h 3345563"/>
              <a:gd name="connsiteX45" fmla="*/ 1140736 w 1640246"/>
              <a:gd name="connsiteY45" fmla="*/ 1396711 h 3345563"/>
              <a:gd name="connsiteX46" fmla="*/ 1149790 w 1640246"/>
              <a:gd name="connsiteY46" fmla="*/ 1360497 h 3345563"/>
              <a:gd name="connsiteX47" fmla="*/ 1158843 w 1640246"/>
              <a:gd name="connsiteY47" fmla="*/ 1170374 h 3345563"/>
              <a:gd name="connsiteX48" fmla="*/ 1186004 w 1640246"/>
              <a:gd name="connsiteY48" fmla="*/ 1070786 h 3345563"/>
              <a:gd name="connsiteX49" fmla="*/ 1204111 w 1640246"/>
              <a:gd name="connsiteY49" fmla="*/ 980251 h 3345563"/>
              <a:gd name="connsiteX50" fmla="*/ 1222217 w 1640246"/>
              <a:gd name="connsiteY50" fmla="*/ 916877 h 3345563"/>
              <a:gd name="connsiteX51" fmla="*/ 1240324 w 1640246"/>
              <a:gd name="connsiteY51" fmla="*/ 862556 h 3345563"/>
              <a:gd name="connsiteX52" fmla="*/ 1267485 w 1640246"/>
              <a:gd name="connsiteY52" fmla="*/ 572845 h 3345563"/>
              <a:gd name="connsiteX53" fmla="*/ 1285592 w 1640246"/>
              <a:gd name="connsiteY53" fmla="*/ 500418 h 3345563"/>
              <a:gd name="connsiteX54" fmla="*/ 1312752 w 1640246"/>
              <a:gd name="connsiteY54" fmla="*/ 400830 h 3345563"/>
              <a:gd name="connsiteX55" fmla="*/ 1321806 w 1640246"/>
              <a:gd name="connsiteY55" fmla="*/ 319348 h 3345563"/>
              <a:gd name="connsiteX56" fmla="*/ 1339913 w 1640246"/>
              <a:gd name="connsiteY56" fmla="*/ 246921 h 3345563"/>
              <a:gd name="connsiteX57" fmla="*/ 1358019 w 1640246"/>
              <a:gd name="connsiteY57" fmla="*/ 183546 h 3345563"/>
              <a:gd name="connsiteX58" fmla="*/ 1367073 w 1640246"/>
              <a:gd name="connsiteY58" fmla="*/ 56798 h 3345563"/>
              <a:gd name="connsiteX59" fmla="*/ 1385180 w 1640246"/>
              <a:gd name="connsiteY59" fmla="*/ 2477 h 3345563"/>
              <a:gd name="connsiteX60" fmla="*/ 1629623 w 1640246"/>
              <a:gd name="connsiteY60" fmla="*/ 11531 h 3345563"/>
              <a:gd name="connsiteX61" fmla="*/ 1638677 w 1640246"/>
              <a:gd name="connsiteY61" fmla="*/ 38691 h 3345563"/>
              <a:gd name="connsiteX62" fmla="*/ 1620570 w 1640246"/>
              <a:gd name="connsiteY62" fmla="*/ 65851 h 3345563"/>
              <a:gd name="connsiteX63" fmla="*/ 1602463 w 1640246"/>
              <a:gd name="connsiteY63" fmla="*/ 120172 h 3345563"/>
              <a:gd name="connsiteX64" fmla="*/ 1584356 w 1640246"/>
              <a:gd name="connsiteY64" fmla="*/ 192600 h 3345563"/>
              <a:gd name="connsiteX65" fmla="*/ 1566249 w 1640246"/>
              <a:gd name="connsiteY65" fmla="*/ 219760 h 3345563"/>
              <a:gd name="connsiteX66" fmla="*/ 1539089 w 1640246"/>
              <a:gd name="connsiteY66" fmla="*/ 337455 h 3345563"/>
              <a:gd name="connsiteX67" fmla="*/ 1548142 w 1640246"/>
              <a:gd name="connsiteY67" fmla="*/ 427990 h 3345563"/>
              <a:gd name="connsiteX68" fmla="*/ 1539089 w 1640246"/>
              <a:gd name="connsiteY68" fmla="*/ 464204 h 3345563"/>
              <a:gd name="connsiteX69" fmla="*/ 1530035 w 1640246"/>
              <a:gd name="connsiteY69" fmla="*/ 527578 h 3345563"/>
              <a:gd name="connsiteX70" fmla="*/ 1520982 w 1640246"/>
              <a:gd name="connsiteY70" fmla="*/ 654327 h 3345563"/>
              <a:gd name="connsiteX71" fmla="*/ 1511928 w 1640246"/>
              <a:gd name="connsiteY71" fmla="*/ 681487 h 3345563"/>
              <a:gd name="connsiteX72" fmla="*/ 1502875 w 1640246"/>
              <a:gd name="connsiteY72" fmla="*/ 717701 h 3345563"/>
              <a:gd name="connsiteX73" fmla="*/ 1484768 w 1640246"/>
              <a:gd name="connsiteY73" fmla="*/ 817289 h 3345563"/>
              <a:gd name="connsiteX74" fmla="*/ 1466661 w 1640246"/>
              <a:gd name="connsiteY74" fmla="*/ 871610 h 3345563"/>
              <a:gd name="connsiteX75" fmla="*/ 1439501 w 1640246"/>
              <a:gd name="connsiteY75" fmla="*/ 953091 h 3345563"/>
              <a:gd name="connsiteX76" fmla="*/ 1430447 w 1640246"/>
              <a:gd name="connsiteY76" fmla="*/ 980251 h 3345563"/>
              <a:gd name="connsiteX77" fmla="*/ 1421394 w 1640246"/>
              <a:gd name="connsiteY77" fmla="*/ 1007412 h 3345563"/>
              <a:gd name="connsiteX78" fmla="*/ 1412340 w 1640246"/>
              <a:gd name="connsiteY78" fmla="*/ 1079839 h 3345563"/>
              <a:gd name="connsiteX79" fmla="*/ 1394233 w 1640246"/>
              <a:gd name="connsiteY79" fmla="*/ 1197534 h 3345563"/>
              <a:gd name="connsiteX80" fmla="*/ 1385180 w 1640246"/>
              <a:gd name="connsiteY80" fmla="*/ 1315230 h 3345563"/>
              <a:gd name="connsiteX81" fmla="*/ 1376126 w 1640246"/>
              <a:gd name="connsiteY81" fmla="*/ 1342390 h 3345563"/>
              <a:gd name="connsiteX82" fmla="*/ 1348966 w 1640246"/>
              <a:gd name="connsiteY82" fmla="*/ 1487245 h 3345563"/>
              <a:gd name="connsiteX83" fmla="*/ 1330859 w 1640246"/>
              <a:gd name="connsiteY83" fmla="*/ 1550620 h 3345563"/>
              <a:gd name="connsiteX84" fmla="*/ 1312752 w 1640246"/>
              <a:gd name="connsiteY84" fmla="*/ 1604940 h 3345563"/>
              <a:gd name="connsiteX85" fmla="*/ 1303699 w 1640246"/>
              <a:gd name="connsiteY85" fmla="*/ 1632101 h 3345563"/>
              <a:gd name="connsiteX86" fmla="*/ 1285592 w 1640246"/>
              <a:gd name="connsiteY86" fmla="*/ 1740742 h 3345563"/>
              <a:gd name="connsiteX87" fmla="*/ 1276538 w 1640246"/>
              <a:gd name="connsiteY87" fmla="*/ 1767903 h 3345563"/>
              <a:gd name="connsiteX88" fmla="*/ 1258431 w 1640246"/>
              <a:gd name="connsiteY88" fmla="*/ 1867491 h 3345563"/>
              <a:gd name="connsiteX89" fmla="*/ 1240324 w 1640246"/>
              <a:gd name="connsiteY89" fmla="*/ 1921812 h 3345563"/>
              <a:gd name="connsiteX90" fmla="*/ 1231271 w 1640246"/>
              <a:gd name="connsiteY90" fmla="*/ 1958026 h 3345563"/>
              <a:gd name="connsiteX91" fmla="*/ 1213164 w 1640246"/>
              <a:gd name="connsiteY91" fmla="*/ 2012346 h 3345563"/>
              <a:gd name="connsiteX92" fmla="*/ 1204111 w 1640246"/>
              <a:gd name="connsiteY92" fmla="*/ 2039507 h 3345563"/>
              <a:gd name="connsiteX93" fmla="*/ 1186004 w 1640246"/>
              <a:gd name="connsiteY93" fmla="*/ 2102881 h 3345563"/>
              <a:gd name="connsiteX94" fmla="*/ 1176950 w 1640246"/>
              <a:gd name="connsiteY94" fmla="*/ 2184362 h 3345563"/>
              <a:gd name="connsiteX95" fmla="*/ 1158843 w 1640246"/>
              <a:gd name="connsiteY95" fmla="*/ 2238683 h 3345563"/>
              <a:gd name="connsiteX96" fmla="*/ 1149790 w 1640246"/>
              <a:gd name="connsiteY96" fmla="*/ 2265843 h 3345563"/>
              <a:gd name="connsiteX97" fmla="*/ 1140736 w 1640246"/>
              <a:gd name="connsiteY97" fmla="*/ 2293004 h 3345563"/>
              <a:gd name="connsiteX98" fmla="*/ 1122629 w 1640246"/>
              <a:gd name="connsiteY98" fmla="*/ 2374485 h 3345563"/>
              <a:gd name="connsiteX99" fmla="*/ 1113576 w 1640246"/>
              <a:gd name="connsiteY99" fmla="*/ 2419752 h 3345563"/>
              <a:gd name="connsiteX100" fmla="*/ 1104522 w 1640246"/>
              <a:gd name="connsiteY100" fmla="*/ 2455966 h 3345563"/>
              <a:gd name="connsiteX101" fmla="*/ 1086415 w 1640246"/>
              <a:gd name="connsiteY101" fmla="*/ 2546501 h 3345563"/>
              <a:gd name="connsiteX102" fmla="*/ 1068309 w 1640246"/>
              <a:gd name="connsiteY102" fmla="*/ 2573661 h 3345563"/>
              <a:gd name="connsiteX103" fmla="*/ 1050202 w 1640246"/>
              <a:gd name="connsiteY103" fmla="*/ 2627982 h 3345563"/>
              <a:gd name="connsiteX104" fmla="*/ 1041148 w 1640246"/>
              <a:gd name="connsiteY104" fmla="*/ 2655142 h 3345563"/>
              <a:gd name="connsiteX105" fmla="*/ 1004934 w 1640246"/>
              <a:gd name="connsiteY105" fmla="*/ 2709463 h 3345563"/>
              <a:gd name="connsiteX106" fmla="*/ 986827 w 1640246"/>
              <a:gd name="connsiteY106" fmla="*/ 2736624 h 3345563"/>
              <a:gd name="connsiteX107" fmla="*/ 959667 w 1640246"/>
              <a:gd name="connsiteY107" fmla="*/ 2790944 h 3345563"/>
              <a:gd name="connsiteX108" fmla="*/ 950613 w 1640246"/>
              <a:gd name="connsiteY108" fmla="*/ 2818105 h 3345563"/>
              <a:gd name="connsiteX109" fmla="*/ 905346 w 1640246"/>
              <a:gd name="connsiteY109" fmla="*/ 2872426 h 3345563"/>
              <a:gd name="connsiteX110" fmla="*/ 896293 w 1640246"/>
              <a:gd name="connsiteY110" fmla="*/ 2899586 h 3345563"/>
              <a:gd name="connsiteX111" fmla="*/ 869132 w 1640246"/>
              <a:gd name="connsiteY111" fmla="*/ 2917693 h 3345563"/>
              <a:gd name="connsiteX112" fmla="*/ 841972 w 1640246"/>
              <a:gd name="connsiteY112" fmla="*/ 2944853 h 3345563"/>
              <a:gd name="connsiteX113" fmla="*/ 823865 w 1640246"/>
              <a:gd name="connsiteY113" fmla="*/ 2972014 h 3345563"/>
              <a:gd name="connsiteX114" fmla="*/ 796705 w 1640246"/>
              <a:gd name="connsiteY114" fmla="*/ 2999174 h 3345563"/>
              <a:gd name="connsiteX115" fmla="*/ 760491 w 1640246"/>
              <a:gd name="connsiteY115" fmla="*/ 3053495 h 3345563"/>
              <a:gd name="connsiteX116" fmla="*/ 742384 w 1640246"/>
              <a:gd name="connsiteY116" fmla="*/ 3080655 h 3345563"/>
              <a:gd name="connsiteX117" fmla="*/ 715223 w 1640246"/>
              <a:gd name="connsiteY117" fmla="*/ 3098762 h 3345563"/>
              <a:gd name="connsiteX118" fmla="*/ 679010 w 1640246"/>
              <a:gd name="connsiteY118" fmla="*/ 3134976 h 3345563"/>
              <a:gd name="connsiteX119" fmla="*/ 624689 w 1640246"/>
              <a:gd name="connsiteY119" fmla="*/ 3171190 h 3345563"/>
              <a:gd name="connsiteX120" fmla="*/ 597528 w 1640246"/>
              <a:gd name="connsiteY120" fmla="*/ 3189297 h 3345563"/>
              <a:gd name="connsiteX121" fmla="*/ 543208 w 1640246"/>
              <a:gd name="connsiteY121" fmla="*/ 3207404 h 3345563"/>
              <a:gd name="connsiteX122" fmla="*/ 488887 w 1640246"/>
              <a:gd name="connsiteY122" fmla="*/ 3225511 h 3345563"/>
              <a:gd name="connsiteX123" fmla="*/ 461726 w 1640246"/>
              <a:gd name="connsiteY123" fmla="*/ 3234564 h 3345563"/>
              <a:gd name="connsiteX124" fmla="*/ 407406 w 1640246"/>
              <a:gd name="connsiteY124" fmla="*/ 3261725 h 3345563"/>
              <a:gd name="connsiteX125" fmla="*/ 380245 w 1640246"/>
              <a:gd name="connsiteY125" fmla="*/ 3279832 h 3345563"/>
              <a:gd name="connsiteX126" fmla="*/ 353085 w 1640246"/>
              <a:gd name="connsiteY126" fmla="*/ 3288885 h 3345563"/>
              <a:gd name="connsiteX127" fmla="*/ 280657 w 1640246"/>
              <a:gd name="connsiteY127" fmla="*/ 3306992 h 3345563"/>
              <a:gd name="connsiteX128" fmla="*/ 162962 w 1640246"/>
              <a:gd name="connsiteY128" fmla="*/ 3334152 h 3345563"/>
              <a:gd name="connsiteX129" fmla="*/ 63374 w 1640246"/>
              <a:gd name="connsiteY129" fmla="*/ 3325099 h 3345563"/>
              <a:gd name="connsiteX130" fmla="*/ 81481 w 1640246"/>
              <a:gd name="connsiteY130" fmla="*/ 3270778 h 3345563"/>
              <a:gd name="connsiteX131" fmla="*/ 72427 w 1640246"/>
              <a:gd name="connsiteY131" fmla="*/ 3243618 h 3345563"/>
              <a:gd name="connsiteX132" fmla="*/ 63374 w 1640246"/>
              <a:gd name="connsiteY132" fmla="*/ 3189297 h 3345563"/>
              <a:gd name="connsiteX133" fmla="*/ 0 w 1640246"/>
              <a:gd name="connsiteY133" fmla="*/ 3107816 h 33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1640246" h="3345563">
                <a:moveTo>
                  <a:pt x="0" y="3107816"/>
                </a:moveTo>
                <a:lnTo>
                  <a:pt x="0" y="3107816"/>
                </a:lnTo>
                <a:cubicBezTo>
                  <a:pt x="27160" y="3104798"/>
                  <a:pt x="54969" y="3105390"/>
                  <a:pt x="81481" y="3098762"/>
                </a:cubicBezTo>
                <a:cubicBezTo>
                  <a:pt x="92037" y="3096123"/>
                  <a:pt x="98640" y="3084941"/>
                  <a:pt x="108641" y="3080655"/>
                </a:cubicBezTo>
                <a:cubicBezTo>
                  <a:pt x="120078" y="3075754"/>
                  <a:pt x="132937" y="3075177"/>
                  <a:pt x="144855" y="3071602"/>
                </a:cubicBezTo>
                <a:cubicBezTo>
                  <a:pt x="163137" y="3066118"/>
                  <a:pt x="181069" y="3059531"/>
                  <a:pt x="199176" y="3053495"/>
                </a:cubicBezTo>
                <a:lnTo>
                  <a:pt x="280657" y="3026334"/>
                </a:lnTo>
                <a:cubicBezTo>
                  <a:pt x="289710" y="3023316"/>
                  <a:pt x="298559" y="3019595"/>
                  <a:pt x="307817" y="3017281"/>
                </a:cubicBezTo>
                <a:cubicBezTo>
                  <a:pt x="362546" y="3003600"/>
                  <a:pt x="332230" y="3012162"/>
                  <a:pt x="398352" y="2990121"/>
                </a:cubicBezTo>
                <a:cubicBezTo>
                  <a:pt x="407406" y="2987103"/>
                  <a:pt x="417572" y="2986361"/>
                  <a:pt x="425513" y="2981067"/>
                </a:cubicBezTo>
                <a:cubicBezTo>
                  <a:pt x="434566" y="2975031"/>
                  <a:pt x="444314" y="2969926"/>
                  <a:pt x="452673" y="2962960"/>
                </a:cubicBezTo>
                <a:cubicBezTo>
                  <a:pt x="462509" y="2954763"/>
                  <a:pt x="469180" y="2942902"/>
                  <a:pt x="479833" y="2935800"/>
                </a:cubicBezTo>
                <a:cubicBezTo>
                  <a:pt x="487774" y="2930506"/>
                  <a:pt x="498652" y="2931381"/>
                  <a:pt x="506994" y="2926746"/>
                </a:cubicBezTo>
                <a:cubicBezTo>
                  <a:pt x="526017" y="2916177"/>
                  <a:pt x="543207" y="2902603"/>
                  <a:pt x="561314" y="2890532"/>
                </a:cubicBezTo>
                <a:lnTo>
                  <a:pt x="588475" y="2872426"/>
                </a:lnTo>
                <a:lnTo>
                  <a:pt x="615635" y="2854319"/>
                </a:lnTo>
                <a:cubicBezTo>
                  <a:pt x="624689" y="2848283"/>
                  <a:pt x="635102" y="2843906"/>
                  <a:pt x="642796" y="2836212"/>
                </a:cubicBezTo>
                <a:cubicBezTo>
                  <a:pt x="651849" y="2827158"/>
                  <a:pt x="660120" y="2817248"/>
                  <a:pt x="669956" y="2809051"/>
                </a:cubicBezTo>
                <a:cubicBezTo>
                  <a:pt x="678315" y="2802085"/>
                  <a:pt x="688757" y="2797910"/>
                  <a:pt x="697116" y="2790944"/>
                </a:cubicBezTo>
                <a:cubicBezTo>
                  <a:pt x="723258" y="2769159"/>
                  <a:pt x="724579" y="2763331"/>
                  <a:pt x="742384" y="2736624"/>
                </a:cubicBezTo>
                <a:cubicBezTo>
                  <a:pt x="766525" y="2664195"/>
                  <a:pt x="730313" y="2748695"/>
                  <a:pt x="778598" y="2700410"/>
                </a:cubicBezTo>
                <a:cubicBezTo>
                  <a:pt x="785346" y="2693662"/>
                  <a:pt x="784633" y="2682303"/>
                  <a:pt x="787651" y="2673249"/>
                </a:cubicBezTo>
                <a:cubicBezTo>
                  <a:pt x="790664" y="2646132"/>
                  <a:pt x="797632" y="2569950"/>
                  <a:pt x="805758" y="2537447"/>
                </a:cubicBezTo>
                <a:cubicBezTo>
                  <a:pt x="810387" y="2518931"/>
                  <a:pt x="817829" y="2501234"/>
                  <a:pt x="823865" y="2483127"/>
                </a:cubicBezTo>
                <a:cubicBezTo>
                  <a:pt x="823867" y="2483122"/>
                  <a:pt x="841968" y="2428811"/>
                  <a:pt x="841972" y="2428806"/>
                </a:cubicBezTo>
                <a:lnTo>
                  <a:pt x="860079" y="2401645"/>
                </a:lnTo>
                <a:cubicBezTo>
                  <a:pt x="866115" y="2377503"/>
                  <a:pt x="873306" y="2353620"/>
                  <a:pt x="878186" y="2329218"/>
                </a:cubicBezTo>
                <a:cubicBezTo>
                  <a:pt x="881204" y="2314129"/>
                  <a:pt x="883507" y="2298879"/>
                  <a:pt x="887239" y="2283950"/>
                </a:cubicBezTo>
                <a:cubicBezTo>
                  <a:pt x="889554" y="2274692"/>
                  <a:pt x="893671" y="2265966"/>
                  <a:pt x="896293" y="2256790"/>
                </a:cubicBezTo>
                <a:cubicBezTo>
                  <a:pt x="899711" y="2244826"/>
                  <a:pt x="900445" y="2232013"/>
                  <a:pt x="905346" y="2220576"/>
                </a:cubicBezTo>
                <a:cubicBezTo>
                  <a:pt x="909632" y="2210575"/>
                  <a:pt x="918587" y="2203148"/>
                  <a:pt x="923453" y="2193416"/>
                </a:cubicBezTo>
                <a:cubicBezTo>
                  <a:pt x="927721" y="2184880"/>
                  <a:pt x="929489" y="2175309"/>
                  <a:pt x="932507" y="2166255"/>
                </a:cubicBezTo>
                <a:cubicBezTo>
                  <a:pt x="935525" y="2124006"/>
                  <a:pt x="934199" y="2081219"/>
                  <a:pt x="941560" y="2039507"/>
                </a:cubicBezTo>
                <a:cubicBezTo>
                  <a:pt x="943451" y="2028791"/>
                  <a:pt x="954801" y="2022078"/>
                  <a:pt x="959667" y="2012346"/>
                </a:cubicBezTo>
                <a:cubicBezTo>
                  <a:pt x="963935" y="2003810"/>
                  <a:pt x="964452" y="1993722"/>
                  <a:pt x="968720" y="1985186"/>
                </a:cubicBezTo>
                <a:cubicBezTo>
                  <a:pt x="973586" y="1975454"/>
                  <a:pt x="982408" y="1967969"/>
                  <a:pt x="986827" y="1958026"/>
                </a:cubicBezTo>
                <a:cubicBezTo>
                  <a:pt x="994579" y="1940585"/>
                  <a:pt x="998898" y="1921812"/>
                  <a:pt x="1004934" y="1903705"/>
                </a:cubicBezTo>
                <a:lnTo>
                  <a:pt x="1023041" y="1849384"/>
                </a:lnTo>
                <a:lnTo>
                  <a:pt x="1050202" y="1767903"/>
                </a:lnTo>
                <a:cubicBezTo>
                  <a:pt x="1053220" y="1758849"/>
                  <a:pt x="1056940" y="1750000"/>
                  <a:pt x="1059255" y="1740742"/>
                </a:cubicBezTo>
                <a:cubicBezTo>
                  <a:pt x="1062273" y="1728671"/>
                  <a:pt x="1065610" y="1716675"/>
                  <a:pt x="1068309" y="1704529"/>
                </a:cubicBezTo>
                <a:cubicBezTo>
                  <a:pt x="1071647" y="1689507"/>
                  <a:pt x="1073630" y="1674190"/>
                  <a:pt x="1077362" y="1659261"/>
                </a:cubicBezTo>
                <a:cubicBezTo>
                  <a:pt x="1090289" y="1607551"/>
                  <a:pt x="1084180" y="1657978"/>
                  <a:pt x="1095469" y="1595887"/>
                </a:cubicBezTo>
                <a:cubicBezTo>
                  <a:pt x="1099301" y="1574809"/>
                  <a:pt x="1107738" y="1501544"/>
                  <a:pt x="1113576" y="1478192"/>
                </a:cubicBezTo>
                <a:cubicBezTo>
                  <a:pt x="1118205" y="1459675"/>
                  <a:pt x="1125647" y="1441978"/>
                  <a:pt x="1131683" y="1423871"/>
                </a:cubicBezTo>
                <a:cubicBezTo>
                  <a:pt x="1134701" y="1414818"/>
                  <a:pt x="1138421" y="1405969"/>
                  <a:pt x="1140736" y="1396711"/>
                </a:cubicBezTo>
                <a:lnTo>
                  <a:pt x="1149790" y="1360497"/>
                </a:lnTo>
                <a:cubicBezTo>
                  <a:pt x="1152808" y="1297123"/>
                  <a:pt x="1153977" y="1233633"/>
                  <a:pt x="1158843" y="1170374"/>
                </a:cubicBezTo>
                <a:cubicBezTo>
                  <a:pt x="1163473" y="1110186"/>
                  <a:pt x="1173162" y="1134998"/>
                  <a:pt x="1186004" y="1070786"/>
                </a:cubicBezTo>
                <a:cubicBezTo>
                  <a:pt x="1192040" y="1040608"/>
                  <a:pt x="1194379" y="1009448"/>
                  <a:pt x="1204111" y="980251"/>
                </a:cubicBezTo>
                <a:cubicBezTo>
                  <a:pt x="1234542" y="888955"/>
                  <a:pt x="1188106" y="1030582"/>
                  <a:pt x="1222217" y="916877"/>
                </a:cubicBezTo>
                <a:cubicBezTo>
                  <a:pt x="1227701" y="898595"/>
                  <a:pt x="1240324" y="862556"/>
                  <a:pt x="1240324" y="862556"/>
                </a:cubicBezTo>
                <a:cubicBezTo>
                  <a:pt x="1241447" y="848513"/>
                  <a:pt x="1252995" y="645293"/>
                  <a:pt x="1267485" y="572845"/>
                </a:cubicBezTo>
                <a:cubicBezTo>
                  <a:pt x="1272366" y="548443"/>
                  <a:pt x="1277723" y="524026"/>
                  <a:pt x="1285592" y="500418"/>
                </a:cubicBezTo>
                <a:cubicBezTo>
                  <a:pt x="1300630" y="455304"/>
                  <a:pt x="1306353" y="445621"/>
                  <a:pt x="1312752" y="400830"/>
                </a:cubicBezTo>
                <a:cubicBezTo>
                  <a:pt x="1316617" y="373777"/>
                  <a:pt x="1317941" y="346401"/>
                  <a:pt x="1321806" y="319348"/>
                </a:cubicBezTo>
                <a:cubicBezTo>
                  <a:pt x="1329696" y="264115"/>
                  <a:pt x="1327874" y="289056"/>
                  <a:pt x="1339913" y="246921"/>
                </a:cubicBezTo>
                <a:cubicBezTo>
                  <a:pt x="1362659" y="167310"/>
                  <a:pt x="1336304" y="248695"/>
                  <a:pt x="1358019" y="183546"/>
                </a:cubicBezTo>
                <a:cubicBezTo>
                  <a:pt x="1361037" y="141297"/>
                  <a:pt x="1360790" y="98686"/>
                  <a:pt x="1367073" y="56798"/>
                </a:cubicBezTo>
                <a:cubicBezTo>
                  <a:pt x="1369904" y="37923"/>
                  <a:pt x="1385180" y="2477"/>
                  <a:pt x="1385180" y="2477"/>
                </a:cubicBezTo>
                <a:cubicBezTo>
                  <a:pt x="1466661" y="5495"/>
                  <a:pt x="1548906" y="0"/>
                  <a:pt x="1629623" y="11531"/>
                </a:cubicBezTo>
                <a:cubicBezTo>
                  <a:pt x="1639070" y="12881"/>
                  <a:pt x="1640246" y="29278"/>
                  <a:pt x="1638677" y="38691"/>
                </a:cubicBezTo>
                <a:cubicBezTo>
                  <a:pt x="1636888" y="49424"/>
                  <a:pt x="1624989" y="55908"/>
                  <a:pt x="1620570" y="65851"/>
                </a:cubicBezTo>
                <a:cubicBezTo>
                  <a:pt x="1612818" y="83292"/>
                  <a:pt x="1606206" y="101456"/>
                  <a:pt x="1602463" y="120172"/>
                </a:cubicBezTo>
                <a:cubicBezTo>
                  <a:pt x="1599019" y="137393"/>
                  <a:pt x="1593637" y="174039"/>
                  <a:pt x="1584356" y="192600"/>
                </a:cubicBezTo>
                <a:cubicBezTo>
                  <a:pt x="1579490" y="202332"/>
                  <a:pt x="1572285" y="210707"/>
                  <a:pt x="1566249" y="219760"/>
                </a:cubicBezTo>
                <a:cubicBezTo>
                  <a:pt x="1541394" y="294325"/>
                  <a:pt x="1550841" y="255186"/>
                  <a:pt x="1539089" y="337455"/>
                </a:cubicBezTo>
                <a:cubicBezTo>
                  <a:pt x="1542107" y="367633"/>
                  <a:pt x="1548142" y="397661"/>
                  <a:pt x="1548142" y="427990"/>
                </a:cubicBezTo>
                <a:cubicBezTo>
                  <a:pt x="1548142" y="440433"/>
                  <a:pt x="1541315" y="451962"/>
                  <a:pt x="1539089" y="464204"/>
                </a:cubicBezTo>
                <a:cubicBezTo>
                  <a:pt x="1535272" y="485199"/>
                  <a:pt x="1533053" y="506453"/>
                  <a:pt x="1530035" y="527578"/>
                </a:cubicBezTo>
                <a:cubicBezTo>
                  <a:pt x="1527017" y="569828"/>
                  <a:pt x="1525931" y="612260"/>
                  <a:pt x="1520982" y="654327"/>
                </a:cubicBezTo>
                <a:cubicBezTo>
                  <a:pt x="1519867" y="663805"/>
                  <a:pt x="1514550" y="672311"/>
                  <a:pt x="1511928" y="681487"/>
                </a:cubicBezTo>
                <a:cubicBezTo>
                  <a:pt x="1508510" y="693451"/>
                  <a:pt x="1505315" y="705500"/>
                  <a:pt x="1502875" y="717701"/>
                </a:cubicBezTo>
                <a:cubicBezTo>
                  <a:pt x="1497703" y="743563"/>
                  <a:pt x="1492046" y="790601"/>
                  <a:pt x="1484768" y="817289"/>
                </a:cubicBezTo>
                <a:cubicBezTo>
                  <a:pt x="1479746" y="835703"/>
                  <a:pt x="1472697" y="853503"/>
                  <a:pt x="1466661" y="871610"/>
                </a:cubicBezTo>
                <a:lnTo>
                  <a:pt x="1439501" y="953091"/>
                </a:lnTo>
                <a:lnTo>
                  <a:pt x="1430447" y="980251"/>
                </a:lnTo>
                <a:lnTo>
                  <a:pt x="1421394" y="1007412"/>
                </a:lnTo>
                <a:cubicBezTo>
                  <a:pt x="1418376" y="1031554"/>
                  <a:pt x="1415027" y="1055658"/>
                  <a:pt x="1412340" y="1079839"/>
                </a:cubicBezTo>
                <a:cubicBezTo>
                  <a:pt x="1400669" y="1184874"/>
                  <a:pt x="1413403" y="1140027"/>
                  <a:pt x="1394233" y="1197534"/>
                </a:cubicBezTo>
                <a:cubicBezTo>
                  <a:pt x="1391215" y="1236766"/>
                  <a:pt x="1390061" y="1276186"/>
                  <a:pt x="1385180" y="1315230"/>
                </a:cubicBezTo>
                <a:cubicBezTo>
                  <a:pt x="1383996" y="1324699"/>
                  <a:pt x="1377577" y="1332958"/>
                  <a:pt x="1376126" y="1342390"/>
                </a:cubicBezTo>
                <a:cubicBezTo>
                  <a:pt x="1354219" y="1484787"/>
                  <a:pt x="1383558" y="1383467"/>
                  <a:pt x="1348966" y="1487245"/>
                </a:cubicBezTo>
                <a:cubicBezTo>
                  <a:pt x="1318543" y="1578516"/>
                  <a:pt x="1364961" y="1436951"/>
                  <a:pt x="1330859" y="1550620"/>
                </a:cubicBezTo>
                <a:cubicBezTo>
                  <a:pt x="1325374" y="1568901"/>
                  <a:pt x="1318788" y="1586833"/>
                  <a:pt x="1312752" y="1604940"/>
                </a:cubicBezTo>
                <a:lnTo>
                  <a:pt x="1303699" y="1632101"/>
                </a:lnTo>
                <a:cubicBezTo>
                  <a:pt x="1298590" y="1667861"/>
                  <a:pt x="1294416" y="1705448"/>
                  <a:pt x="1285592" y="1740742"/>
                </a:cubicBezTo>
                <a:cubicBezTo>
                  <a:pt x="1283277" y="1750000"/>
                  <a:pt x="1279556" y="1758849"/>
                  <a:pt x="1276538" y="1767903"/>
                </a:cubicBezTo>
                <a:cubicBezTo>
                  <a:pt x="1273578" y="1785662"/>
                  <a:pt x="1263857" y="1847597"/>
                  <a:pt x="1258431" y="1867491"/>
                </a:cubicBezTo>
                <a:cubicBezTo>
                  <a:pt x="1253409" y="1885905"/>
                  <a:pt x="1244953" y="1903295"/>
                  <a:pt x="1240324" y="1921812"/>
                </a:cubicBezTo>
                <a:cubicBezTo>
                  <a:pt x="1237306" y="1933883"/>
                  <a:pt x="1234846" y="1946108"/>
                  <a:pt x="1231271" y="1958026"/>
                </a:cubicBezTo>
                <a:cubicBezTo>
                  <a:pt x="1225787" y="1976307"/>
                  <a:pt x="1219200" y="1994239"/>
                  <a:pt x="1213164" y="2012346"/>
                </a:cubicBezTo>
                <a:cubicBezTo>
                  <a:pt x="1210146" y="2021400"/>
                  <a:pt x="1206426" y="2030249"/>
                  <a:pt x="1204111" y="2039507"/>
                </a:cubicBezTo>
                <a:cubicBezTo>
                  <a:pt x="1192742" y="2084979"/>
                  <a:pt x="1198992" y="2063917"/>
                  <a:pt x="1186004" y="2102881"/>
                </a:cubicBezTo>
                <a:cubicBezTo>
                  <a:pt x="1182986" y="2130041"/>
                  <a:pt x="1182309" y="2157565"/>
                  <a:pt x="1176950" y="2184362"/>
                </a:cubicBezTo>
                <a:cubicBezTo>
                  <a:pt x="1173207" y="2203078"/>
                  <a:pt x="1164879" y="2220576"/>
                  <a:pt x="1158843" y="2238683"/>
                </a:cubicBezTo>
                <a:lnTo>
                  <a:pt x="1149790" y="2265843"/>
                </a:lnTo>
                <a:cubicBezTo>
                  <a:pt x="1146772" y="2274897"/>
                  <a:pt x="1142608" y="2283646"/>
                  <a:pt x="1140736" y="2293004"/>
                </a:cubicBezTo>
                <a:cubicBezTo>
                  <a:pt x="1113432" y="2429529"/>
                  <a:pt x="1148200" y="2259416"/>
                  <a:pt x="1122629" y="2374485"/>
                </a:cubicBezTo>
                <a:cubicBezTo>
                  <a:pt x="1119291" y="2389506"/>
                  <a:pt x="1116914" y="2404731"/>
                  <a:pt x="1113576" y="2419752"/>
                </a:cubicBezTo>
                <a:cubicBezTo>
                  <a:pt x="1110877" y="2431899"/>
                  <a:pt x="1106748" y="2443724"/>
                  <a:pt x="1104522" y="2455966"/>
                </a:cubicBezTo>
                <a:cubicBezTo>
                  <a:pt x="1099754" y="2482189"/>
                  <a:pt x="1099697" y="2519936"/>
                  <a:pt x="1086415" y="2546501"/>
                </a:cubicBezTo>
                <a:cubicBezTo>
                  <a:pt x="1081549" y="2556233"/>
                  <a:pt x="1072728" y="2563718"/>
                  <a:pt x="1068309" y="2573661"/>
                </a:cubicBezTo>
                <a:cubicBezTo>
                  <a:pt x="1060557" y="2591102"/>
                  <a:pt x="1056238" y="2609875"/>
                  <a:pt x="1050202" y="2627982"/>
                </a:cubicBezTo>
                <a:cubicBezTo>
                  <a:pt x="1047184" y="2637035"/>
                  <a:pt x="1046442" y="2647202"/>
                  <a:pt x="1041148" y="2655142"/>
                </a:cubicBezTo>
                <a:lnTo>
                  <a:pt x="1004934" y="2709463"/>
                </a:lnTo>
                <a:lnTo>
                  <a:pt x="986827" y="2736624"/>
                </a:lnTo>
                <a:cubicBezTo>
                  <a:pt x="964073" y="2804888"/>
                  <a:pt x="994766" y="2720747"/>
                  <a:pt x="959667" y="2790944"/>
                </a:cubicBezTo>
                <a:cubicBezTo>
                  <a:pt x="955399" y="2799480"/>
                  <a:pt x="954881" y="2809569"/>
                  <a:pt x="950613" y="2818105"/>
                </a:cubicBezTo>
                <a:cubicBezTo>
                  <a:pt x="938008" y="2843315"/>
                  <a:pt x="925370" y="2852402"/>
                  <a:pt x="905346" y="2872426"/>
                </a:cubicBezTo>
                <a:cubicBezTo>
                  <a:pt x="902328" y="2881479"/>
                  <a:pt x="902255" y="2892134"/>
                  <a:pt x="896293" y="2899586"/>
                </a:cubicBezTo>
                <a:cubicBezTo>
                  <a:pt x="889496" y="2908083"/>
                  <a:pt x="877491" y="2910727"/>
                  <a:pt x="869132" y="2917693"/>
                </a:cubicBezTo>
                <a:cubicBezTo>
                  <a:pt x="859296" y="2925889"/>
                  <a:pt x="850168" y="2935017"/>
                  <a:pt x="841972" y="2944853"/>
                </a:cubicBezTo>
                <a:cubicBezTo>
                  <a:pt x="835006" y="2953212"/>
                  <a:pt x="830831" y="2963655"/>
                  <a:pt x="823865" y="2972014"/>
                </a:cubicBezTo>
                <a:cubicBezTo>
                  <a:pt x="815669" y="2981850"/>
                  <a:pt x="804565" y="2989068"/>
                  <a:pt x="796705" y="2999174"/>
                </a:cubicBezTo>
                <a:cubicBezTo>
                  <a:pt x="783344" y="3016352"/>
                  <a:pt x="772562" y="3035388"/>
                  <a:pt x="760491" y="3053495"/>
                </a:cubicBezTo>
                <a:cubicBezTo>
                  <a:pt x="754455" y="3062548"/>
                  <a:pt x="751437" y="3074619"/>
                  <a:pt x="742384" y="3080655"/>
                </a:cubicBezTo>
                <a:lnTo>
                  <a:pt x="715223" y="3098762"/>
                </a:lnTo>
                <a:cubicBezTo>
                  <a:pt x="699860" y="3144853"/>
                  <a:pt x="718516" y="3113029"/>
                  <a:pt x="679010" y="3134976"/>
                </a:cubicBezTo>
                <a:cubicBezTo>
                  <a:pt x="659987" y="3145544"/>
                  <a:pt x="642796" y="3159119"/>
                  <a:pt x="624689" y="3171190"/>
                </a:cubicBezTo>
                <a:cubicBezTo>
                  <a:pt x="615635" y="3177226"/>
                  <a:pt x="607851" y="3185856"/>
                  <a:pt x="597528" y="3189297"/>
                </a:cubicBezTo>
                <a:lnTo>
                  <a:pt x="543208" y="3207404"/>
                </a:lnTo>
                <a:lnTo>
                  <a:pt x="488887" y="3225511"/>
                </a:lnTo>
                <a:lnTo>
                  <a:pt x="461726" y="3234564"/>
                </a:lnTo>
                <a:cubicBezTo>
                  <a:pt x="383894" y="3286453"/>
                  <a:pt x="482367" y="3224244"/>
                  <a:pt x="407406" y="3261725"/>
                </a:cubicBezTo>
                <a:cubicBezTo>
                  <a:pt x="397674" y="3266591"/>
                  <a:pt x="389977" y="3274966"/>
                  <a:pt x="380245" y="3279832"/>
                </a:cubicBezTo>
                <a:cubicBezTo>
                  <a:pt x="371709" y="3284100"/>
                  <a:pt x="362292" y="3286374"/>
                  <a:pt x="353085" y="3288885"/>
                </a:cubicBezTo>
                <a:cubicBezTo>
                  <a:pt x="329076" y="3295433"/>
                  <a:pt x="304266" y="3299122"/>
                  <a:pt x="280657" y="3306992"/>
                </a:cubicBezTo>
                <a:cubicBezTo>
                  <a:pt x="206092" y="3331847"/>
                  <a:pt x="245231" y="3322400"/>
                  <a:pt x="162962" y="3334152"/>
                </a:cubicBezTo>
                <a:cubicBezTo>
                  <a:pt x="129766" y="3331134"/>
                  <a:pt x="89685" y="3345563"/>
                  <a:pt x="63374" y="3325099"/>
                </a:cubicBezTo>
                <a:cubicBezTo>
                  <a:pt x="48308" y="3313381"/>
                  <a:pt x="81481" y="3270778"/>
                  <a:pt x="81481" y="3270778"/>
                </a:cubicBezTo>
                <a:cubicBezTo>
                  <a:pt x="78463" y="3261725"/>
                  <a:pt x="74497" y="3252934"/>
                  <a:pt x="72427" y="3243618"/>
                </a:cubicBezTo>
                <a:cubicBezTo>
                  <a:pt x="68445" y="3225698"/>
                  <a:pt x="72623" y="3205153"/>
                  <a:pt x="63374" y="3189297"/>
                </a:cubicBezTo>
                <a:cubicBezTo>
                  <a:pt x="4785" y="3088858"/>
                  <a:pt x="10562" y="3121396"/>
                  <a:pt x="0" y="3107816"/>
                </a:cubicBezTo>
                <a:close/>
              </a:path>
            </a:pathLst>
          </a:cu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4716463" y="5157788"/>
            <a:ext cx="360362" cy="358775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716463" y="5589588"/>
            <a:ext cx="360362" cy="360362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716463" y="6021388"/>
            <a:ext cx="360362" cy="360362"/>
          </a:xfrm>
          <a:prstGeom prst="roundRect">
            <a:avLst/>
          </a:prstGeom>
          <a:solidFill>
            <a:srgbClr val="FF0000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444" name="TextovéPole 12"/>
          <p:cNvSpPr txBox="1">
            <a:spLocks noChangeArrowheads="1"/>
          </p:cNvSpPr>
          <p:nvPr/>
        </p:nvSpPr>
        <p:spPr bwMode="auto">
          <a:xfrm>
            <a:off x="5148263" y="5157788"/>
            <a:ext cx="194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Dentin</a:t>
            </a:r>
          </a:p>
        </p:txBody>
      </p:sp>
      <p:sp>
        <p:nvSpPr>
          <p:cNvPr id="18445" name="TextovéPole 13"/>
          <p:cNvSpPr txBox="1">
            <a:spLocks noChangeArrowheads="1"/>
          </p:cNvSpPr>
          <p:nvPr/>
        </p:nvSpPr>
        <p:spPr bwMode="auto">
          <a:xfrm>
            <a:off x="5148263" y="5589588"/>
            <a:ext cx="194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Cement</a:t>
            </a:r>
          </a:p>
        </p:txBody>
      </p:sp>
      <p:sp>
        <p:nvSpPr>
          <p:cNvPr id="18446" name="TextovéPole 14"/>
          <p:cNvSpPr txBox="1">
            <a:spLocks noChangeArrowheads="1"/>
          </p:cNvSpPr>
          <p:nvPr/>
        </p:nvSpPr>
        <p:spPr bwMode="auto">
          <a:xfrm>
            <a:off x="5148263" y="6021388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Pulp </a:t>
            </a:r>
            <a:r>
              <a:rPr lang="cs-CZ" dirty="0" err="1" smtClean="0"/>
              <a:t>tissue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6372225" y="4292600"/>
            <a:ext cx="360363" cy="360363"/>
          </a:xfrm>
          <a:prstGeom prst="ellipse">
            <a:avLst/>
          </a:prstGeom>
          <a:solidFill>
            <a:srgbClr val="FF0000">
              <a:alpha val="8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8" name="Přímá spojovací čára 17"/>
          <p:cNvCxnSpPr>
            <a:stCxn id="16" idx="5"/>
          </p:cNvCxnSpPr>
          <p:nvPr/>
        </p:nvCxnSpPr>
        <p:spPr>
          <a:xfrm>
            <a:off x="6680200" y="4600575"/>
            <a:ext cx="771525" cy="3413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TextovéPole 18"/>
          <p:cNvSpPr txBox="1">
            <a:spLocks noChangeArrowheads="1"/>
          </p:cNvSpPr>
          <p:nvPr/>
        </p:nvSpPr>
        <p:spPr bwMode="auto">
          <a:xfrm>
            <a:off x="6372224" y="4941888"/>
            <a:ext cx="25202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err="1" smtClean="0"/>
              <a:t>Foramen</a:t>
            </a:r>
            <a:r>
              <a:rPr lang="cs-CZ" dirty="0" smtClean="0"/>
              <a:t> </a:t>
            </a:r>
            <a:r>
              <a:rPr lang="cs-CZ" dirty="0" err="1" smtClean="0"/>
              <a:t>fysiologicum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8444" grpId="0"/>
      <p:bldP spid="18445" grpId="0"/>
      <p:bldP spid="18446" grpId="0"/>
      <p:bldP spid="16" grpId="0" animBg="1"/>
      <p:bldP spid="184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WORKING LENGHT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out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Average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values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very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unprecise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only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safe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Radiologically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unprecise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Fysiological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foramen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usually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about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1-1,5 mm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anatomical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Electronically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– </a:t>
            </a: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e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lectronic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locator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(EAL) are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on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pricipal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resistance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between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oral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mucosa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periodontal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ligaments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constant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APICAL WIDTH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Depends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on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taper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diagnosis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755576" y="3429000"/>
            <a:ext cx="3024336" cy="2304256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rgbClr val="00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4355976" y="3429000"/>
            <a:ext cx="3024336" cy="2304256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rgbClr val="0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486" name="TextovéPole 8"/>
          <p:cNvSpPr txBox="1">
            <a:spLocks noChangeArrowheads="1"/>
          </p:cNvSpPr>
          <p:nvPr/>
        </p:nvSpPr>
        <p:spPr bwMode="auto">
          <a:xfrm>
            <a:off x="1547813" y="3573463"/>
            <a:ext cx="14398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High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taper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Less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infected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root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canals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Small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diameter</a:t>
            </a:r>
            <a:r>
              <a:rPr lang="cs-CZ" sz="1200" dirty="0" smtClean="0">
                <a:solidFill>
                  <a:schemeClr val="bg1"/>
                </a:solidFill>
              </a:rPr>
              <a:t>(</a:t>
            </a:r>
            <a:r>
              <a:rPr lang="cs-CZ" sz="1200" dirty="0" err="1" smtClean="0">
                <a:solidFill>
                  <a:schemeClr val="bg1"/>
                </a:solidFill>
              </a:rPr>
              <a:t>incisors</a:t>
            </a:r>
            <a:r>
              <a:rPr lang="cs-CZ" sz="1200" dirty="0" smtClean="0">
                <a:solidFill>
                  <a:schemeClr val="bg1"/>
                </a:solidFill>
              </a:rPr>
              <a:t>, </a:t>
            </a:r>
            <a:r>
              <a:rPr lang="cs-CZ" sz="1200" dirty="0" err="1" smtClean="0">
                <a:solidFill>
                  <a:schemeClr val="bg1"/>
                </a:solidFill>
              </a:rPr>
              <a:t>calcification</a:t>
            </a:r>
            <a:r>
              <a:rPr lang="cs-CZ" sz="1200" dirty="0" smtClean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Unpleasant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root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canal</a:t>
            </a:r>
            <a:r>
              <a:rPr lang="cs-CZ" sz="1200" dirty="0" smtClean="0">
                <a:solidFill>
                  <a:schemeClr val="bg1"/>
                </a:solidFill>
              </a:rPr>
              <a:t> anatomy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0487" name="TextovéPole 9"/>
          <p:cNvSpPr txBox="1">
            <a:spLocks noChangeArrowheads="1"/>
          </p:cNvSpPr>
          <p:nvPr/>
        </p:nvSpPr>
        <p:spPr bwMode="auto">
          <a:xfrm>
            <a:off x="5148263" y="3933825"/>
            <a:ext cx="14398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Low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taper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Badly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infected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root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canal</a:t>
            </a:r>
            <a:endParaRPr lang="cs-CZ" sz="1200" dirty="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Root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canal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retreatment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cs-CZ" sz="1200" dirty="0" err="1" smtClean="0">
                <a:solidFill>
                  <a:schemeClr val="bg1"/>
                </a:solidFill>
              </a:rPr>
              <a:t>Bigger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diameter</a:t>
            </a:r>
            <a:r>
              <a:rPr lang="cs-CZ" sz="1200" dirty="0" smtClean="0">
                <a:solidFill>
                  <a:schemeClr val="bg1"/>
                </a:solidFill>
              </a:rPr>
              <a:t>(</a:t>
            </a:r>
            <a:r>
              <a:rPr lang="cs-CZ" sz="1200" dirty="0" err="1" smtClean="0">
                <a:solidFill>
                  <a:schemeClr val="bg1"/>
                </a:solidFill>
              </a:rPr>
              <a:t>young</a:t>
            </a:r>
            <a:r>
              <a:rPr lang="cs-CZ" sz="1200" dirty="0" smtClean="0">
                <a:solidFill>
                  <a:schemeClr val="bg1"/>
                </a:solidFill>
              </a:rPr>
              <a:t> patiens, </a:t>
            </a:r>
            <a:r>
              <a:rPr lang="cs-CZ" sz="1200" dirty="0" err="1" smtClean="0">
                <a:solidFill>
                  <a:schemeClr val="bg1"/>
                </a:solidFill>
              </a:rPr>
              <a:t>palatal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root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</a:rPr>
              <a:t>of</a:t>
            </a:r>
            <a:r>
              <a:rPr lang="cs-CZ" sz="1200" dirty="0" smtClean="0">
                <a:solidFill>
                  <a:schemeClr val="bg1"/>
                </a:solidFill>
              </a:rPr>
              <a:t> M1)</a:t>
            </a:r>
            <a:endParaRPr 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PATENCY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138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Keeping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foramen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free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patency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usually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size</a:t>
            </a: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#10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#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15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passively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extended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just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through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foramen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Helps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maintain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Helps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4737100" y="2043113"/>
            <a:ext cx="3503613" cy="3349625"/>
          </a:xfrm>
          <a:custGeom>
            <a:avLst/>
            <a:gdLst>
              <a:gd name="connsiteX0" fmla="*/ 18909 w 3504493"/>
              <a:gd name="connsiteY0" fmla="*/ 0 h 3349782"/>
              <a:gd name="connsiteX1" fmla="*/ 18909 w 3504493"/>
              <a:gd name="connsiteY1" fmla="*/ 0 h 3349782"/>
              <a:gd name="connsiteX2" fmla="*/ 18909 w 3504493"/>
              <a:gd name="connsiteY2" fmla="*/ 389299 h 3349782"/>
              <a:gd name="connsiteX3" fmla="*/ 27963 w 3504493"/>
              <a:gd name="connsiteY3" fmla="*/ 416459 h 3349782"/>
              <a:gd name="connsiteX4" fmla="*/ 46070 w 3504493"/>
              <a:gd name="connsiteY4" fmla="*/ 516047 h 3349782"/>
              <a:gd name="connsiteX5" fmla="*/ 55123 w 3504493"/>
              <a:gd name="connsiteY5" fmla="*/ 543208 h 3349782"/>
              <a:gd name="connsiteX6" fmla="*/ 73230 w 3504493"/>
              <a:gd name="connsiteY6" fmla="*/ 615635 h 3349782"/>
              <a:gd name="connsiteX7" fmla="*/ 91337 w 3504493"/>
              <a:gd name="connsiteY7" fmla="*/ 669956 h 3349782"/>
              <a:gd name="connsiteX8" fmla="*/ 109444 w 3504493"/>
              <a:gd name="connsiteY8" fmla="*/ 742384 h 3349782"/>
              <a:gd name="connsiteX9" fmla="*/ 118497 w 3504493"/>
              <a:gd name="connsiteY9" fmla="*/ 796705 h 3349782"/>
              <a:gd name="connsiteX10" fmla="*/ 127551 w 3504493"/>
              <a:gd name="connsiteY10" fmla="*/ 823865 h 3349782"/>
              <a:gd name="connsiteX11" fmla="*/ 136604 w 3504493"/>
              <a:gd name="connsiteY11" fmla="*/ 860079 h 3349782"/>
              <a:gd name="connsiteX12" fmla="*/ 145658 w 3504493"/>
              <a:gd name="connsiteY12" fmla="*/ 887239 h 3349782"/>
              <a:gd name="connsiteX13" fmla="*/ 154711 w 3504493"/>
              <a:gd name="connsiteY13" fmla="*/ 932507 h 3349782"/>
              <a:gd name="connsiteX14" fmla="*/ 163765 w 3504493"/>
              <a:gd name="connsiteY14" fmla="*/ 968720 h 3349782"/>
              <a:gd name="connsiteX15" fmla="*/ 181872 w 3504493"/>
              <a:gd name="connsiteY15" fmla="*/ 1086415 h 3349782"/>
              <a:gd name="connsiteX16" fmla="*/ 190925 w 3504493"/>
              <a:gd name="connsiteY16" fmla="*/ 1122629 h 3349782"/>
              <a:gd name="connsiteX17" fmla="*/ 199979 w 3504493"/>
              <a:gd name="connsiteY17" fmla="*/ 1186004 h 3349782"/>
              <a:gd name="connsiteX18" fmla="*/ 218086 w 3504493"/>
              <a:gd name="connsiteY18" fmla="*/ 1240324 h 3349782"/>
              <a:gd name="connsiteX19" fmla="*/ 236192 w 3504493"/>
              <a:gd name="connsiteY19" fmla="*/ 1312752 h 3349782"/>
              <a:gd name="connsiteX20" fmla="*/ 245246 w 3504493"/>
              <a:gd name="connsiteY20" fmla="*/ 1339913 h 3349782"/>
              <a:gd name="connsiteX21" fmla="*/ 254299 w 3504493"/>
              <a:gd name="connsiteY21" fmla="*/ 1385180 h 3349782"/>
              <a:gd name="connsiteX22" fmla="*/ 263353 w 3504493"/>
              <a:gd name="connsiteY22" fmla="*/ 1412340 h 3349782"/>
              <a:gd name="connsiteX23" fmla="*/ 281460 w 3504493"/>
              <a:gd name="connsiteY23" fmla="*/ 1502875 h 3349782"/>
              <a:gd name="connsiteX24" fmla="*/ 308620 w 3504493"/>
              <a:gd name="connsiteY24" fmla="*/ 1602463 h 3349782"/>
              <a:gd name="connsiteX25" fmla="*/ 317674 w 3504493"/>
              <a:gd name="connsiteY25" fmla="*/ 1629623 h 3349782"/>
              <a:gd name="connsiteX26" fmla="*/ 344834 w 3504493"/>
              <a:gd name="connsiteY26" fmla="*/ 1747318 h 3349782"/>
              <a:gd name="connsiteX27" fmla="*/ 362941 w 3504493"/>
              <a:gd name="connsiteY27" fmla="*/ 1801639 h 3349782"/>
              <a:gd name="connsiteX28" fmla="*/ 371994 w 3504493"/>
              <a:gd name="connsiteY28" fmla="*/ 1828800 h 3349782"/>
              <a:gd name="connsiteX29" fmla="*/ 390101 w 3504493"/>
              <a:gd name="connsiteY29" fmla="*/ 1901227 h 3349782"/>
              <a:gd name="connsiteX30" fmla="*/ 399155 w 3504493"/>
              <a:gd name="connsiteY30" fmla="*/ 1946495 h 3349782"/>
              <a:gd name="connsiteX31" fmla="*/ 408208 w 3504493"/>
              <a:gd name="connsiteY31" fmla="*/ 1973655 h 3349782"/>
              <a:gd name="connsiteX32" fmla="*/ 435369 w 3504493"/>
              <a:gd name="connsiteY32" fmla="*/ 2091350 h 3349782"/>
              <a:gd name="connsiteX33" fmla="*/ 444422 w 3504493"/>
              <a:gd name="connsiteY33" fmla="*/ 2118511 h 3349782"/>
              <a:gd name="connsiteX34" fmla="*/ 471583 w 3504493"/>
              <a:gd name="connsiteY34" fmla="*/ 2227152 h 3349782"/>
              <a:gd name="connsiteX35" fmla="*/ 480636 w 3504493"/>
              <a:gd name="connsiteY35" fmla="*/ 2263366 h 3349782"/>
              <a:gd name="connsiteX36" fmla="*/ 498743 w 3504493"/>
              <a:gd name="connsiteY36" fmla="*/ 2317687 h 3349782"/>
              <a:gd name="connsiteX37" fmla="*/ 507796 w 3504493"/>
              <a:gd name="connsiteY37" fmla="*/ 2344847 h 3349782"/>
              <a:gd name="connsiteX38" fmla="*/ 525903 w 3504493"/>
              <a:gd name="connsiteY38" fmla="*/ 2426328 h 3349782"/>
              <a:gd name="connsiteX39" fmla="*/ 544010 w 3504493"/>
              <a:gd name="connsiteY39" fmla="*/ 2498756 h 3349782"/>
              <a:gd name="connsiteX40" fmla="*/ 571171 w 3504493"/>
              <a:gd name="connsiteY40" fmla="*/ 2607398 h 3349782"/>
              <a:gd name="connsiteX41" fmla="*/ 607385 w 3504493"/>
              <a:gd name="connsiteY41" fmla="*/ 2734146 h 3349782"/>
              <a:gd name="connsiteX42" fmla="*/ 616438 w 3504493"/>
              <a:gd name="connsiteY42" fmla="*/ 2761307 h 3349782"/>
              <a:gd name="connsiteX43" fmla="*/ 634545 w 3504493"/>
              <a:gd name="connsiteY43" fmla="*/ 2788467 h 3349782"/>
              <a:gd name="connsiteX44" fmla="*/ 679812 w 3504493"/>
              <a:gd name="connsiteY44" fmla="*/ 2869948 h 3349782"/>
              <a:gd name="connsiteX45" fmla="*/ 716026 w 3504493"/>
              <a:gd name="connsiteY45" fmla="*/ 2933322 h 3349782"/>
              <a:gd name="connsiteX46" fmla="*/ 743187 w 3504493"/>
              <a:gd name="connsiteY46" fmla="*/ 2960483 h 3349782"/>
              <a:gd name="connsiteX47" fmla="*/ 815614 w 3504493"/>
              <a:gd name="connsiteY47" fmla="*/ 3041964 h 3349782"/>
              <a:gd name="connsiteX48" fmla="*/ 869935 w 3504493"/>
              <a:gd name="connsiteY48" fmla="*/ 3078178 h 3349782"/>
              <a:gd name="connsiteX49" fmla="*/ 924256 w 3504493"/>
              <a:gd name="connsiteY49" fmla="*/ 3114392 h 3349782"/>
              <a:gd name="connsiteX50" fmla="*/ 951416 w 3504493"/>
              <a:gd name="connsiteY50" fmla="*/ 3141552 h 3349782"/>
              <a:gd name="connsiteX51" fmla="*/ 1005737 w 3504493"/>
              <a:gd name="connsiteY51" fmla="*/ 3159659 h 3349782"/>
              <a:gd name="connsiteX52" fmla="*/ 1069111 w 3504493"/>
              <a:gd name="connsiteY52" fmla="*/ 3186819 h 3349782"/>
              <a:gd name="connsiteX53" fmla="*/ 1132486 w 3504493"/>
              <a:gd name="connsiteY53" fmla="*/ 3213980 h 3349782"/>
              <a:gd name="connsiteX54" fmla="*/ 1159646 w 3504493"/>
              <a:gd name="connsiteY54" fmla="*/ 3232087 h 3349782"/>
              <a:gd name="connsiteX55" fmla="*/ 1186806 w 3504493"/>
              <a:gd name="connsiteY55" fmla="*/ 3241140 h 3349782"/>
              <a:gd name="connsiteX56" fmla="*/ 1213967 w 3504493"/>
              <a:gd name="connsiteY56" fmla="*/ 3259247 h 3349782"/>
              <a:gd name="connsiteX57" fmla="*/ 1277341 w 3504493"/>
              <a:gd name="connsiteY57" fmla="*/ 3277354 h 3349782"/>
              <a:gd name="connsiteX58" fmla="*/ 1304501 w 3504493"/>
              <a:gd name="connsiteY58" fmla="*/ 3295461 h 3349782"/>
              <a:gd name="connsiteX59" fmla="*/ 1367876 w 3504493"/>
              <a:gd name="connsiteY59" fmla="*/ 3313568 h 3349782"/>
              <a:gd name="connsiteX60" fmla="*/ 1395036 w 3504493"/>
              <a:gd name="connsiteY60" fmla="*/ 3322621 h 3349782"/>
              <a:gd name="connsiteX61" fmla="*/ 1512731 w 3504493"/>
              <a:gd name="connsiteY61" fmla="*/ 3340728 h 3349782"/>
              <a:gd name="connsiteX62" fmla="*/ 1992565 w 3504493"/>
              <a:gd name="connsiteY62" fmla="*/ 3349782 h 3349782"/>
              <a:gd name="connsiteX63" fmla="*/ 2137420 w 3504493"/>
              <a:gd name="connsiteY63" fmla="*/ 3340728 h 3349782"/>
              <a:gd name="connsiteX64" fmla="*/ 2191741 w 3504493"/>
              <a:gd name="connsiteY64" fmla="*/ 3322621 h 3349782"/>
              <a:gd name="connsiteX65" fmla="*/ 2218901 w 3504493"/>
              <a:gd name="connsiteY65" fmla="*/ 3313568 h 3349782"/>
              <a:gd name="connsiteX66" fmla="*/ 2300383 w 3504493"/>
              <a:gd name="connsiteY66" fmla="*/ 3277354 h 3349782"/>
              <a:gd name="connsiteX67" fmla="*/ 2327543 w 3504493"/>
              <a:gd name="connsiteY67" fmla="*/ 3268301 h 3349782"/>
              <a:gd name="connsiteX68" fmla="*/ 2354703 w 3504493"/>
              <a:gd name="connsiteY68" fmla="*/ 3250194 h 3349782"/>
              <a:gd name="connsiteX69" fmla="*/ 2381864 w 3504493"/>
              <a:gd name="connsiteY69" fmla="*/ 3241140 h 3349782"/>
              <a:gd name="connsiteX70" fmla="*/ 2436185 w 3504493"/>
              <a:gd name="connsiteY70" fmla="*/ 3204926 h 3349782"/>
              <a:gd name="connsiteX71" fmla="*/ 2463345 w 3504493"/>
              <a:gd name="connsiteY71" fmla="*/ 3186819 h 3349782"/>
              <a:gd name="connsiteX72" fmla="*/ 2499559 w 3504493"/>
              <a:gd name="connsiteY72" fmla="*/ 3168713 h 3349782"/>
              <a:gd name="connsiteX73" fmla="*/ 2562933 w 3504493"/>
              <a:gd name="connsiteY73" fmla="*/ 3132499 h 3349782"/>
              <a:gd name="connsiteX74" fmla="*/ 2590093 w 3504493"/>
              <a:gd name="connsiteY74" fmla="*/ 3105338 h 3349782"/>
              <a:gd name="connsiteX75" fmla="*/ 2617254 w 3504493"/>
              <a:gd name="connsiteY75" fmla="*/ 3096285 h 3349782"/>
              <a:gd name="connsiteX76" fmla="*/ 2671575 w 3504493"/>
              <a:gd name="connsiteY76" fmla="*/ 3041964 h 3349782"/>
              <a:gd name="connsiteX77" fmla="*/ 2698735 w 3504493"/>
              <a:gd name="connsiteY77" fmla="*/ 3014804 h 3349782"/>
              <a:gd name="connsiteX78" fmla="*/ 2725895 w 3504493"/>
              <a:gd name="connsiteY78" fmla="*/ 2996697 h 3349782"/>
              <a:gd name="connsiteX79" fmla="*/ 2762109 w 3504493"/>
              <a:gd name="connsiteY79" fmla="*/ 2942376 h 3349782"/>
              <a:gd name="connsiteX80" fmla="*/ 2789270 w 3504493"/>
              <a:gd name="connsiteY80" fmla="*/ 2915215 h 3349782"/>
              <a:gd name="connsiteX81" fmla="*/ 2825484 w 3504493"/>
              <a:gd name="connsiteY81" fmla="*/ 2860895 h 3349782"/>
              <a:gd name="connsiteX82" fmla="*/ 2843590 w 3504493"/>
              <a:gd name="connsiteY82" fmla="*/ 2833734 h 3349782"/>
              <a:gd name="connsiteX83" fmla="*/ 2888858 w 3504493"/>
              <a:gd name="connsiteY83" fmla="*/ 2779414 h 3349782"/>
              <a:gd name="connsiteX84" fmla="*/ 2916018 w 3504493"/>
              <a:gd name="connsiteY84" fmla="*/ 2716039 h 3349782"/>
              <a:gd name="connsiteX85" fmla="*/ 2925072 w 3504493"/>
              <a:gd name="connsiteY85" fmla="*/ 2688879 h 3349782"/>
              <a:gd name="connsiteX86" fmla="*/ 2952232 w 3504493"/>
              <a:gd name="connsiteY86" fmla="*/ 2652665 h 3349782"/>
              <a:gd name="connsiteX87" fmla="*/ 2961286 w 3504493"/>
              <a:gd name="connsiteY87" fmla="*/ 2625505 h 3349782"/>
              <a:gd name="connsiteX88" fmla="*/ 2970339 w 3504493"/>
              <a:gd name="connsiteY88" fmla="*/ 2589291 h 3349782"/>
              <a:gd name="connsiteX89" fmla="*/ 2988446 w 3504493"/>
              <a:gd name="connsiteY89" fmla="*/ 2562130 h 3349782"/>
              <a:gd name="connsiteX90" fmla="*/ 2997499 w 3504493"/>
              <a:gd name="connsiteY90" fmla="*/ 2516863 h 3349782"/>
              <a:gd name="connsiteX91" fmla="*/ 3015606 w 3504493"/>
              <a:gd name="connsiteY91" fmla="*/ 2462542 h 3349782"/>
              <a:gd name="connsiteX92" fmla="*/ 3024660 w 3504493"/>
              <a:gd name="connsiteY92" fmla="*/ 2417275 h 3349782"/>
              <a:gd name="connsiteX93" fmla="*/ 3033713 w 3504493"/>
              <a:gd name="connsiteY93" fmla="*/ 2390115 h 3349782"/>
              <a:gd name="connsiteX94" fmla="*/ 3042767 w 3504493"/>
              <a:gd name="connsiteY94" fmla="*/ 2335794 h 3349782"/>
              <a:gd name="connsiteX95" fmla="*/ 3078981 w 3504493"/>
              <a:gd name="connsiteY95" fmla="*/ 2199992 h 3349782"/>
              <a:gd name="connsiteX96" fmla="*/ 3097088 w 3504493"/>
              <a:gd name="connsiteY96" fmla="*/ 2055136 h 3349782"/>
              <a:gd name="connsiteX97" fmla="*/ 3124248 w 3504493"/>
              <a:gd name="connsiteY97" fmla="*/ 1955548 h 3349782"/>
              <a:gd name="connsiteX98" fmla="*/ 3133301 w 3504493"/>
              <a:gd name="connsiteY98" fmla="*/ 1901227 h 3349782"/>
              <a:gd name="connsiteX99" fmla="*/ 3160462 w 3504493"/>
              <a:gd name="connsiteY99" fmla="*/ 1810693 h 3349782"/>
              <a:gd name="connsiteX100" fmla="*/ 3169515 w 3504493"/>
              <a:gd name="connsiteY100" fmla="*/ 1774479 h 3349782"/>
              <a:gd name="connsiteX101" fmla="*/ 3205729 w 3504493"/>
              <a:gd name="connsiteY101" fmla="*/ 1611516 h 3349782"/>
              <a:gd name="connsiteX102" fmla="*/ 3214783 w 3504493"/>
              <a:gd name="connsiteY102" fmla="*/ 1584356 h 3349782"/>
              <a:gd name="connsiteX103" fmla="*/ 3241943 w 3504493"/>
              <a:gd name="connsiteY103" fmla="*/ 1475715 h 3349782"/>
              <a:gd name="connsiteX104" fmla="*/ 3250996 w 3504493"/>
              <a:gd name="connsiteY104" fmla="*/ 1439501 h 3349782"/>
              <a:gd name="connsiteX105" fmla="*/ 3260050 w 3504493"/>
              <a:gd name="connsiteY105" fmla="*/ 1412340 h 3349782"/>
              <a:gd name="connsiteX106" fmla="*/ 3269103 w 3504493"/>
              <a:gd name="connsiteY106" fmla="*/ 1367073 h 3349782"/>
              <a:gd name="connsiteX107" fmla="*/ 3278157 w 3504493"/>
              <a:gd name="connsiteY107" fmla="*/ 1330859 h 3349782"/>
              <a:gd name="connsiteX108" fmla="*/ 3287210 w 3504493"/>
              <a:gd name="connsiteY108" fmla="*/ 1249378 h 3349782"/>
              <a:gd name="connsiteX109" fmla="*/ 3296264 w 3504493"/>
              <a:gd name="connsiteY109" fmla="*/ 1213164 h 3349782"/>
              <a:gd name="connsiteX110" fmla="*/ 3305317 w 3504493"/>
              <a:gd name="connsiteY110" fmla="*/ 1104522 h 3349782"/>
              <a:gd name="connsiteX111" fmla="*/ 3314371 w 3504493"/>
              <a:gd name="connsiteY111" fmla="*/ 1068309 h 3349782"/>
              <a:gd name="connsiteX112" fmla="*/ 3323424 w 3504493"/>
              <a:gd name="connsiteY112" fmla="*/ 1004934 h 3349782"/>
              <a:gd name="connsiteX113" fmla="*/ 3332478 w 3504493"/>
              <a:gd name="connsiteY113" fmla="*/ 968720 h 3349782"/>
              <a:gd name="connsiteX114" fmla="*/ 3341531 w 3504493"/>
              <a:gd name="connsiteY114" fmla="*/ 905346 h 3349782"/>
              <a:gd name="connsiteX115" fmla="*/ 3350585 w 3504493"/>
              <a:gd name="connsiteY115" fmla="*/ 878186 h 3349782"/>
              <a:gd name="connsiteX116" fmla="*/ 3368691 w 3504493"/>
              <a:gd name="connsiteY116" fmla="*/ 805758 h 3349782"/>
              <a:gd name="connsiteX117" fmla="*/ 3368691 w 3504493"/>
              <a:gd name="connsiteY117" fmla="*/ 805758 h 3349782"/>
              <a:gd name="connsiteX118" fmla="*/ 3377745 w 3504493"/>
              <a:gd name="connsiteY118" fmla="*/ 742384 h 3349782"/>
              <a:gd name="connsiteX119" fmla="*/ 3386798 w 3504493"/>
              <a:gd name="connsiteY119" fmla="*/ 715223 h 3349782"/>
              <a:gd name="connsiteX120" fmla="*/ 3395852 w 3504493"/>
              <a:gd name="connsiteY120" fmla="*/ 660903 h 3349782"/>
              <a:gd name="connsiteX121" fmla="*/ 3404905 w 3504493"/>
              <a:gd name="connsiteY121" fmla="*/ 615635 h 3349782"/>
              <a:gd name="connsiteX122" fmla="*/ 3413959 w 3504493"/>
              <a:gd name="connsiteY122" fmla="*/ 497940 h 3349782"/>
              <a:gd name="connsiteX123" fmla="*/ 3432066 w 3504493"/>
              <a:gd name="connsiteY123" fmla="*/ 371192 h 3349782"/>
              <a:gd name="connsiteX124" fmla="*/ 3450173 w 3504493"/>
              <a:gd name="connsiteY124" fmla="*/ 271604 h 3349782"/>
              <a:gd name="connsiteX125" fmla="*/ 3459226 w 3504493"/>
              <a:gd name="connsiteY125" fmla="*/ 244443 h 3349782"/>
              <a:gd name="connsiteX126" fmla="*/ 3477333 w 3504493"/>
              <a:gd name="connsiteY126" fmla="*/ 172015 h 3349782"/>
              <a:gd name="connsiteX127" fmla="*/ 3504493 w 3504493"/>
              <a:gd name="connsiteY127" fmla="*/ 72427 h 3349782"/>
              <a:gd name="connsiteX128" fmla="*/ 3504493 w 3504493"/>
              <a:gd name="connsiteY128" fmla="*/ 27160 h 3349782"/>
              <a:gd name="connsiteX129" fmla="*/ 18909 w 3504493"/>
              <a:gd name="connsiteY129" fmla="*/ 0 h 334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3504493" h="3349782">
                <a:moveTo>
                  <a:pt x="18909" y="0"/>
                </a:moveTo>
                <a:lnTo>
                  <a:pt x="18909" y="0"/>
                </a:lnTo>
                <a:cubicBezTo>
                  <a:pt x="0" y="170191"/>
                  <a:pt x="3497" y="104172"/>
                  <a:pt x="18909" y="389299"/>
                </a:cubicBezTo>
                <a:cubicBezTo>
                  <a:pt x="19424" y="398828"/>
                  <a:pt x="24945" y="407406"/>
                  <a:pt x="27963" y="416459"/>
                </a:cubicBezTo>
                <a:cubicBezTo>
                  <a:pt x="32001" y="440691"/>
                  <a:pt x="39740" y="490726"/>
                  <a:pt x="46070" y="516047"/>
                </a:cubicBezTo>
                <a:cubicBezTo>
                  <a:pt x="48385" y="525305"/>
                  <a:pt x="52612" y="534001"/>
                  <a:pt x="55123" y="543208"/>
                </a:cubicBezTo>
                <a:cubicBezTo>
                  <a:pt x="61671" y="567217"/>
                  <a:pt x="65361" y="592027"/>
                  <a:pt x="73230" y="615635"/>
                </a:cubicBezTo>
                <a:cubicBezTo>
                  <a:pt x="79266" y="633742"/>
                  <a:pt x="87594" y="651240"/>
                  <a:pt x="91337" y="669956"/>
                </a:cubicBezTo>
                <a:cubicBezTo>
                  <a:pt x="102262" y="724581"/>
                  <a:pt x="95524" y="700625"/>
                  <a:pt x="109444" y="742384"/>
                </a:cubicBezTo>
                <a:cubicBezTo>
                  <a:pt x="112462" y="760491"/>
                  <a:pt x="114515" y="778785"/>
                  <a:pt x="118497" y="796705"/>
                </a:cubicBezTo>
                <a:cubicBezTo>
                  <a:pt x="120567" y="806021"/>
                  <a:pt x="124929" y="814689"/>
                  <a:pt x="127551" y="823865"/>
                </a:cubicBezTo>
                <a:cubicBezTo>
                  <a:pt x="130969" y="835829"/>
                  <a:pt x="133186" y="848115"/>
                  <a:pt x="136604" y="860079"/>
                </a:cubicBezTo>
                <a:cubicBezTo>
                  <a:pt x="139226" y="869255"/>
                  <a:pt x="143343" y="877981"/>
                  <a:pt x="145658" y="887239"/>
                </a:cubicBezTo>
                <a:cubicBezTo>
                  <a:pt x="149390" y="902168"/>
                  <a:pt x="151373" y="917485"/>
                  <a:pt x="154711" y="932507"/>
                </a:cubicBezTo>
                <a:cubicBezTo>
                  <a:pt x="157410" y="944653"/>
                  <a:pt x="161325" y="956519"/>
                  <a:pt x="163765" y="968720"/>
                </a:cubicBezTo>
                <a:cubicBezTo>
                  <a:pt x="181252" y="1056152"/>
                  <a:pt x="164496" y="990847"/>
                  <a:pt x="181872" y="1086415"/>
                </a:cubicBezTo>
                <a:cubicBezTo>
                  <a:pt x="184098" y="1098657"/>
                  <a:pt x="188699" y="1110387"/>
                  <a:pt x="190925" y="1122629"/>
                </a:cubicBezTo>
                <a:cubicBezTo>
                  <a:pt x="194742" y="1143624"/>
                  <a:pt x="195181" y="1165211"/>
                  <a:pt x="199979" y="1186004"/>
                </a:cubicBezTo>
                <a:cubicBezTo>
                  <a:pt x="204271" y="1204601"/>
                  <a:pt x="213457" y="1221808"/>
                  <a:pt x="218086" y="1240324"/>
                </a:cubicBezTo>
                <a:cubicBezTo>
                  <a:pt x="224121" y="1264467"/>
                  <a:pt x="228322" y="1289144"/>
                  <a:pt x="236192" y="1312752"/>
                </a:cubicBezTo>
                <a:cubicBezTo>
                  <a:pt x="239210" y="1321806"/>
                  <a:pt x="242931" y="1330655"/>
                  <a:pt x="245246" y="1339913"/>
                </a:cubicBezTo>
                <a:cubicBezTo>
                  <a:pt x="248978" y="1354841"/>
                  <a:pt x="250567" y="1370252"/>
                  <a:pt x="254299" y="1385180"/>
                </a:cubicBezTo>
                <a:cubicBezTo>
                  <a:pt x="256614" y="1394438"/>
                  <a:pt x="261207" y="1403041"/>
                  <a:pt x="263353" y="1412340"/>
                </a:cubicBezTo>
                <a:cubicBezTo>
                  <a:pt x="270273" y="1442328"/>
                  <a:pt x="271728" y="1473678"/>
                  <a:pt x="281460" y="1502875"/>
                </a:cubicBezTo>
                <a:cubicBezTo>
                  <a:pt x="320310" y="1619425"/>
                  <a:pt x="283024" y="1500079"/>
                  <a:pt x="308620" y="1602463"/>
                </a:cubicBezTo>
                <a:cubicBezTo>
                  <a:pt x="310935" y="1611721"/>
                  <a:pt x="315359" y="1620365"/>
                  <a:pt x="317674" y="1629623"/>
                </a:cubicBezTo>
                <a:cubicBezTo>
                  <a:pt x="332041" y="1687091"/>
                  <a:pt x="322293" y="1679695"/>
                  <a:pt x="344834" y="1747318"/>
                </a:cubicBezTo>
                <a:lnTo>
                  <a:pt x="362941" y="1801639"/>
                </a:lnTo>
                <a:cubicBezTo>
                  <a:pt x="365959" y="1810693"/>
                  <a:pt x="369679" y="1819542"/>
                  <a:pt x="371994" y="1828800"/>
                </a:cubicBezTo>
                <a:cubicBezTo>
                  <a:pt x="378030" y="1852942"/>
                  <a:pt x="385220" y="1876825"/>
                  <a:pt x="390101" y="1901227"/>
                </a:cubicBezTo>
                <a:cubicBezTo>
                  <a:pt x="393119" y="1916316"/>
                  <a:pt x="395423" y="1931566"/>
                  <a:pt x="399155" y="1946495"/>
                </a:cubicBezTo>
                <a:cubicBezTo>
                  <a:pt x="401470" y="1955753"/>
                  <a:pt x="405893" y="1964397"/>
                  <a:pt x="408208" y="1973655"/>
                </a:cubicBezTo>
                <a:cubicBezTo>
                  <a:pt x="422573" y="2031113"/>
                  <a:pt x="412834" y="2023741"/>
                  <a:pt x="435369" y="2091350"/>
                </a:cubicBezTo>
                <a:cubicBezTo>
                  <a:pt x="438387" y="2100404"/>
                  <a:pt x="441911" y="2109304"/>
                  <a:pt x="444422" y="2118511"/>
                </a:cubicBezTo>
                <a:cubicBezTo>
                  <a:pt x="454244" y="2154524"/>
                  <a:pt x="462530" y="2190938"/>
                  <a:pt x="471583" y="2227152"/>
                </a:cubicBezTo>
                <a:cubicBezTo>
                  <a:pt x="474601" y="2239223"/>
                  <a:pt x="476701" y="2251562"/>
                  <a:pt x="480636" y="2263366"/>
                </a:cubicBezTo>
                <a:lnTo>
                  <a:pt x="498743" y="2317687"/>
                </a:lnTo>
                <a:cubicBezTo>
                  <a:pt x="501761" y="2326740"/>
                  <a:pt x="505481" y="2335589"/>
                  <a:pt x="507796" y="2344847"/>
                </a:cubicBezTo>
                <a:cubicBezTo>
                  <a:pt x="539158" y="2470289"/>
                  <a:pt x="491438" y="2276975"/>
                  <a:pt x="525903" y="2426328"/>
                </a:cubicBezTo>
                <a:cubicBezTo>
                  <a:pt x="531499" y="2450576"/>
                  <a:pt x="539919" y="2474209"/>
                  <a:pt x="544010" y="2498756"/>
                </a:cubicBezTo>
                <a:cubicBezTo>
                  <a:pt x="567702" y="2640899"/>
                  <a:pt x="535302" y="2463924"/>
                  <a:pt x="571171" y="2607398"/>
                </a:cubicBezTo>
                <a:cubicBezTo>
                  <a:pt x="593910" y="2698352"/>
                  <a:pt x="581407" y="2656209"/>
                  <a:pt x="607385" y="2734146"/>
                </a:cubicBezTo>
                <a:cubicBezTo>
                  <a:pt x="610403" y="2743200"/>
                  <a:pt x="611144" y="2753367"/>
                  <a:pt x="616438" y="2761307"/>
                </a:cubicBezTo>
                <a:lnTo>
                  <a:pt x="634545" y="2788467"/>
                </a:lnTo>
                <a:cubicBezTo>
                  <a:pt x="659579" y="2863573"/>
                  <a:pt x="617553" y="2745430"/>
                  <a:pt x="679812" y="2869948"/>
                </a:cubicBezTo>
                <a:cubicBezTo>
                  <a:pt x="690881" y="2892087"/>
                  <a:pt x="700029" y="2914126"/>
                  <a:pt x="716026" y="2933322"/>
                </a:cubicBezTo>
                <a:cubicBezTo>
                  <a:pt x="724223" y="2943158"/>
                  <a:pt x="734990" y="2950647"/>
                  <a:pt x="743187" y="2960483"/>
                </a:cubicBezTo>
                <a:cubicBezTo>
                  <a:pt x="777205" y="3001305"/>
                  <a:pt x="749580" y="2997941"/>
                  <a:pt x="815614" y="3041964"/>
                </a:cubicBezTo>
                <a:cubicBezTo>
                  <a:pt x="833721" y="3054035"/>
                  <a:pt x="854547" y="3062790"/>
                  <a:pt x="869935" y="3078178"/>
                </a:cubicBezTo>
                <a:cubicBezTo>
                  <a:pt x="903843" y="3112086"/>
                  <a:pt x="884949" y="3101289"/>
                  <a:pt x="924256" y="3114392"/>
                </a:cubicBezTo>
                <a:cubicBezTo>
                  <a:pt x="933309" y="3123445"/>
                  <a:pt x="940224" y="3135334"/>
                  <a:pt x="951416" y="3141552"/>
                </a:cubicBezTo>
                <a:cubicBezTo>
                  <a:pt x="968101" y="3150821"/>
                  <a:pt x="988666" y="3151123"/>
                  <a:pt x="1005737" y="3159659"/>
                </a:cubicBezTo>
                <a:cubicBezTo>
                  <a:pt x="1050487" y="3182034"/>
                  <a:pt x="1029147" y="3173498"/>
                  <a:pt x="1069111" y="3186819"/>
                </a:cubicBezTo>
                <a:cubicBezTo>
                  <a:pt x="1137303" y="3232279"/>
                  <a:pt x="1050635" y="3178900"/>
                  <a:pt x="1132486" y="3213980"/>
                </a:cubicBezTo>
                <a:cubicBezTo>
                  <a:pt x="1142487" y="3218266"/>
                  <a:pt x="1149914" y="3227221"/>
                  <a:pt x="1159646" y="3232087"/>
                </a:cubicBezTo>
                <a:cubicBezTo>
                  <a:pt x="1168182" y="3236355"/>
                  <a:pt x="1177753" y="3238122"/>
                  <a:pt x="1186806" y="3241140"/>
                </a:cubicBezTo>
                <a:cubicBezTo>
                  <a:pt x="1195860" y="3247176"/>
                  <a:pt x="1204235" y="3254381"/>
                  <a:pt x="1213967" y="3259247"/>
                </a:cubicBezTo>
                <a:cubicBezTo>
                  <a:pt x="1226960" y="3265744"/>
                  <a:pt x="1265732" y="3274452"/>
                  <a:pt x="1277341" y="3277354"/>
                </a:cubicBezTo>
                <a:cubicBezTo>
                  <a:pt x="1286394" y="3283390"/>
                  <a:pt x="1294769" y="3290595"/>
                  <a:pt x="1304501" y="3295461"/>
                </a:cubicBezTo>
                <a:cubicBezTo>
                  <a:pt x="1318976" y="3302699"/>
                  <a:pt x="1354334" y="3309699"/>
                  <a:pt x="1367876" y="3313568"/>
                </a:cubicBezTo>
                <a:cubicBezTo>
                  <a:pt x="1377052" y="3316190"/>
                  <a:pt x="1385860" y="3319999"/>
                  <a:pt x="1395036" y="3322621"/>
                </a:cubicBezTo>
                <a:cubicBezTo>
                  <a:pt x="1435633" y="3334220"/>
                  <a:pt x="1467483" y="3339268"/>
                  <a:pt x="1512731" y="3340728"/>
                </a:cubicBezTo>
                <a:cubicBezTo>
                  <a:pt x="1672621" y="3345886"/>
                  <a:pt x="1832620" y="3346764"/>
                  <a:pt x="1992565" y="3349782"/>
                </a:cubicBezTo>
                <a:cubicBezTo>
                  <a:pt x="2040850" y="3346764"/>
                  <a:pt x="2089484" y="3347265"/>
                  <a:pt x="2137420" y="3340728"/>
                </a:cubicBezTo>
                <a:cubicBezTo>
                  <a:pt x="2156331" y="3338149"/>
                  <a:pt x="2173634" y="3328657"/>
                  <a:pt x="2191741" y="3322621"/>
                </a:cubicBezTo>
                <a:lnTo>
                  <a:pt x="2218901" y="3313568"/>
                </a:lnTo>
                <a:cubicBezTo>
                  <a:pt x="2261943" y="3284874"/>
                  <a:pt x="2235740" y="3298901"/>
                  <a:pt x="2300383" y="3277354"/>
                </a:cubicBezTo>
                <a:lnTo>
                  <a:pt x="2327543" y="3268301"/>
                </a:lnTo>
                <a:cubicBezTo>
                  <a:pt x="2336596" y="3262265"/>
                  <a:pt x="2344971" y="3255060"/>
                  <a:pt x="2354703" y="3250194"/>
                </a:cubicBezTo>
                <a:cubicBezTo>
                  <a:pt x="2363239" y="3245926"/>
                  <a:pt x="2373522" y="3245775"/>
                  <a:pt x="2381864" y="3241140"/>
                </a:cubicBezTo>
                <a:cubicBezTo>
                  <a:pt x="2400887" y="3230571"/>
                  <a:pt x="2418078" y="3216997"/>
                  <a:pt x="2436185" y="3204926"/>
                </a:cubicBezTo>
                <a:cubicBezTo>
                  <a:pt x="2445238" y="3198890"/>
                  <a:pt x="2453613" y="3191685"/>
                  <a:pt x="2463345" y="3186819"/>
                </a:cubicBezTo>
                <a:cubicBezTo>
                  <a:pt x="2475416" y="3180784"/>
                  <a:pt x="2487841" y="3175409"/>
                  <a:pt x="2499559" y="3168713"/>
                </a:cubicBezTo>
                <a:cubicBezTo>
                  <a:pt x="2589155" y="3117516"/>
                  <a:pt x="2453472" y="3187229"/>
                  <a:pt x="2562933" y="3132499"/>
                </a:cubicBezTo>
                <a:cubicBezTo>
                  <a:pt x="2571986" y="3123445"/>
                  <a:pt x="2579440" y="3112440"/>
                  <a:pt x="2590093" y="3105338"/>
                </a:cubicBezTo>
                <a:cubicBezTo>
                  <a:pt x="2598034" y="3100044"/>
                  <a:pt x="2609721" y="3102144"/>
                  <a:pt x="2617254" y="3096285"/>
                </a:cubicBezTo>
                <a:cubicBezTo>
                  <a:pt x="2637467" y="3080564"/>
                  <a:pt x="2653468" y="3060071"/>
                  <a:pt x="2671575" y="3041964"/>
                </a:cubicBezTo>
                <a:cubicBezTo>
                  <a:pt x="2680628" y="3032911"/>
                  <a:pt x="2688082" y="3021906"/>
                  <a:pt x="2698735" y="3014804"/>
                </a:cubicBezTo>
                <a:lnTo>
                  <a:pt x="2725895" y="2996697"/>
                </a:lnTo>
                <a:cubicBezTo>
                  <a:pt x="2737966" y="2978590"/>
                  <a:pt x="2746721" y="2957764"/>
                  <a:pt x="2762109" y="2942376"/>
                </a:cubicBezTo>
                <a:cubicBezTo>
                  <a:pt x="2771163" y="2933322"/>
                  <a:pt x="2781409" y="2925322"/>
                  <a:pt x="2789270" y="2915215"/>
                </a:cubicBezTo>
                <a:cubicBezTo>
                  <a:pt x="2802630" y="2898038"/>
                  <a:pt x="2813413" y="2879002"/>
                  <a:pt x="2825484" y="2860895"/>
                </a:cubicBezTo>
                <a:cubicBezTo>
                  <a:pt x="2831520" y="2851842"/>
                  <a:pt x="2835896" y="2841428"/>
                  <a:pt x="2843590" y="2833734"/>
                </a:cubicBezTo>
                <a:cubicBezTo>
                  <a:pt x="2878445" y="2798880"/>
                  <a:pt x="2863649" y="2817227"/>
                  <a:pt x="2888858" y="2779414"/>
                </a:cubicBezTo>
                <a:cubicBezTo>
                  <a:pt x="2910085" y="2715730"/>
                  <a:pt x="2882462" y="2794333"/>
                  <a:pt x="2916018" y="2716039"/>
                </a:cubicBezTo>
                <a:cubicBezTo>
                  <a:pt x="2919777" y="2707268"/>
                  <a:pt x="2920337" y="2697165"/>
                  <a:pt x="2925072" y="2688879"/>
                </a:cubicBezTo>
                <a:cubicBezTo>
                  <a:pt x="2932558" y="2675778"/>
                  <a:pt x="2943179" y="2664736"/>
                  <a:pt x="2952232" y="2652665"/>
                </a:cubicBezTo>
                <a:cubicBezTo>
                  <a:pt x="2955250" y="2643612"/>
                  <a:pt x="2958664" y="2634681"/>
                  <a:pt x="2961286" y="2625505"/>
                </a:cubicBezTo>
                <a:cubicBezTo>
                  <a:pt x="2964704" y="2613541"/>
                  <a:pt x="2965438" y="2600728"/>
                  <a:pt x="2970339" y="2589291"/>
                </a:cubicBezTo>
                <a:cubicBezTo>
                  <a:pt x="2974625" y="2579290"/>
                  <a:pt x="2982410" y="2571184"/>
                  <a:pt x="2988446" y="2562130"/>
                </a:cubicBezTo>
                <a:cubicBezTo>
                  <a:pt x="2991464" y="2547041"/>
                  <a:pt x="2993450" y="2531709"/>
                  <a:pt x="2997499" y="2516863"/>
                </a:cubicBezTo>
                <a:cubicBezTo>
                  <a:pt x="3002521" y="2498449"/>
                  <a:pt x="3011863" y="2481258"/>
                  <a:pt x="3015606" y="2462542"/>
                </a:cubicBezTo>
                <a:cubicBezTo>
                  <a:pt x="3018624" y="2447453"/>
                  <a:pt x="3020928" y="2432203"/>
                  <a:pt x="3024660" y="2417275"/>
                </a:cubicBezTo>
                <a:cubicBezTo>
                  <a:pt x="3026975" y="2408017"/>
                  <a:pt x="3031643" y="2399431"/>
                  <a:pt x="3033713" y="2390115"/>
                </a:cubicBezTo>
                <a:cubicBezTo>
                  <a:pt x="3037695" y="2372195"/>
                  <a:pt x="3038921" y="2353743"/>
                  <a:pt x="3042767" y="2335794"/>
                </a:cubicBezTo>
                <a:cubicBezTo>
                  <a:pt x="3052812" y="2288919"/>
                  <a:pt x="3065859" y="2245918"/>
                  <a:pt x="3078981" y="2199992"/>
                </a:cubicBezTo>
                <a:cubicBezTo>
                  <a:pt x="3085017" y="2151707"/>
                  <a:pt x="3081701" y="2101300"/>
                  <a:pt x="3097088" y="2055136"/>
                </a:cubicBezTo>
                <a:cubicBezTo>
                  <a:pt x="3108789" y="2020032"/>
                  <a:pt x="3117442" y="1996386"/>
                  <a:pt x="3124248" y="1955548"/>
                </a:cubicBezTo>
                <a:cubicBezTo>
                  <a:pt x="3127266" y="1937441"/>
                  <a:pt x="3129701" y="1919227"/>
                  <a:pt x="3133301" y="1901227"/>
                </a:cubicBezTo>
                <a:cubicBezTo>
                  <a:pt x="3147670" y="1829384"/>
                  <a:pt x="3137369" y="1903069"/>
                  <a:pt x="3160462" y="1810693"/>
                </a:cubicBezTo>
                <a:cubicBezTo>
                  <a:pt x="3163480" y="1798622"/>
                  <a:pt x="3166908" y="1786646"/>
                  <a:pt x="3169515" y="1774479"/>
                </a:cubicBezTo>
                <a:cubicBezTo>
                  <a:pt x="3178123" y="1734308"/>
                  <a:pt x="3191785" y="1653345"/>
                  <a:pt x="3205729" y="1611516"/>
                </a:cubicBezTo>
                <a:cubicBezTo>
                  <a:pt x="3208747" y="1602463"/>
                  <a:pt x="3212272" y="1593563"/>
                  <a:pt x="3214783" y="1584356"/>
                </a:cubicBezTo>
                <a:lnTo>
                  <a:pt x="3241943" y="1475715"/>
                </a:lnTo>
                <a:cubicBezTo>
                  <a:pt x="3244961" y="1463644"/>
                  <a:pt x="3247061" y="1451305"/>
                  <a:pt x="3250996" y="1439501"/>
                </a:cubicBezTo>
                <a:cubicBezTo>
                  <a:pt x="3254014" y="1430447"/>
                  <a:pt x="3257735" y="1421598"/>
                  <a:pt x="3260050" y="1412340"/>
                </a:cubicBezTo>
                <a:cubicBezTo>
                  <a:pt x="3263782" y="1397412"/>
                  <a:pt x="3265765" y="1382094"/>
                  <a:pt x="3269103" y="1367073"/>
                </a:cubicBezTo>
                <a:cubicBezTo>
                  <a:pt x="3271802" y="1354926"/>
                  <a:pt x="3275139" y="1342930"/>
                  <a:pt x="3278157" y="1330859"/>
                </a:cubicBezTo>
                <a:cubicBezTo>
                  <a:pt x="3281175" y="1303699"/>
                  <a:pt x="3283055" y="1276388"/>
                  <a:pt x="3287210" y="1249378"/>
                </a:cubicBezTo>
                <a:cubicBezTo>
                  <a:pt x="3289102" y="1237080"/>
                  <a:pt x="3294721" y="1225511"/>
                  <a:pt x="3296264" y="1213164"/>
                </a:cubicBezTo>
                <a:cubicBezTo>
                  <a:pt x="3300771" y="1177105"/>
                  <a:pt x="3300810" y="1140581"/>
                  <a:pt x="3305317" y="1104522"/>
                </a:cubicBezTo>
                <a:cubicBezTo>
                  <a:pt x="3306860" y="1092176"/>
                  <a:pt x="3312145" y="1080551"/>
                  <a:pt x="3314371" y="1068309"/>
                </a:cubicBezTo>
                <a:cubicBezTo>
                  <a:pt x="3318188" y="1047314"/>
                  <a:pt x="3319607" y="1025929"/>
                  <a:pt x="3323424" y="1004934"/>
                </a:cubicBezTo>
                <a:cubicBezTo>
                  <a:pt x="3325650" y="992692"/>
                  <a:pt x="3330252" y="980962"/>
                  <a:pt x="3332478" y="968720"/>
                </a:cubicBezTo>
                <a:cubicBezTo>
                  <a:pt x="3336295" y="947725"/>
                  <a:pt x="3337346" y="926271"/>
                  <a:pt x="3341531" y="905346"/>
                </a:cubicBezTo>
                <a:cubicBezTo>
                  <a:pt x="3343403" y="895988"/>
                  <a:pt x="3348074" y="887393"/>
                  <a:pt x="3350585" y="878186"/>
                </a:cubicBezTo>
                <a:cubicBezTo>
                  <a:pt x="3357133" y="854177"/>
                  <a:pt x="3362656" y="829901"/>
                  <a:pt x="3368691" y="805758"/>
                </a:cubicBezTo>
                <a:lnTo>
                  <a:pt x="3368691" y="805758"/>
                </a:lnTo>
                <a:cubicBezTo>
                  <a:pt x="3371709" y="784633"/>
                  <a:pt x="3373560" y="763309"/>
                  <a:pt x="3377745" y="742384"/>
                </a:cubicBezTo>
                <a:cubicBezTo>
                  <a:pt x="3379617" y="733026"/>
                  <a:pt x="3384728" y="724539"/>
                  <a:pt x="3386798" y="715223"/>
                </a:cubicBezTo>
                <a:cubicBezTo>
                  <a:pt x="3390780" y="697304"/>
                  <a:pt x="3392568" y="678963"/>
                  <a:pt x="3395852" y="660903"/>
                </a:cubicBezTo>
                <a:cubicBezTo>
                  <a:pt x="3398605" y="645763"/>
                  <a:pt x="3401887" y="630724"/>
                  <a:pt x="3404905" y="615635"/>
                </a:cubicBezTo>
                <a:cubicBezTo>
                  <a:pt x="3407923" y="576403"/>
                  <a:pt x="3410691" y="537152"/>
                  <a:pt x="3413959" y="497940"/>
                </a:cubicBezTo>
                <a:cubicBezTo>
                  <a:pt x="3422775" y="392151"/>
                  <a:pt x="3412786" y="429028"/>
                  <a:pt x="3432066" y="371192"/>
                </a:cubicBezTo>
                <a:cubicBezTo>
                  <a:pt x="3436104" y="346960"/>
                  <a:pt x="3443843" y="296925"/>
                  <a:pt x="3450173" y="271604"/>
                </a:cubicBezTo>
                <a:cubicBezTo>
                  <a:pt x="3452488" y="262346"/>
                  <a:pt x="3456715" y="253650"/>
                  <a:pt x="3459226" y="244443"/>
                </a:cubicBezTo>
                <a:cubicBezTo>
                  <a:pt x="3465774" y="220434"/>
                  <a:pt x="3469463" y="195623"/>
                  <a:pt x="3477333" y="172015"/>
                </a:cubicBezTo>
                <a:cubicBezTo>
                  <a:pt x="3486426" y="144737"/>
                  <a:pt x="3504493" y="92856"/>
                  <a:pt x="3504493" y="72427"/>
                </a:cubicBezTo>
                <a:lnTo>
                  <a:pt x="3504493" y="27160"/>
                </a:lnTo>
                <a:lnTo>
                  <a:pt x="18909" y="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5651500" y="2060575"/>
            <a:ext cx="1831975" cy="3322638"/>
          </a:xfrm>
          <a:custGeom>
            <a:avLst/>
            <a:gdLst>
              <a:gd name="connsiteX0" fmla="*/ 0 w 1830602"/>
              <a:gd name="connsiteY0" fmla="*/ 0 h 3322621"/>
              <a:gd name="connsiteX1" fmla="*/ 0 w 1830602"/>
              <a:gd name="connsiteY1" fmla="*/ 0 h 3322621"/>
              <a:gd name="connsiteX2" fmla="*/ 18107 w 1830602"/>
              <a:gd name="connsiteY2" fmla="*/ 144855 h 3322621"/>
              <a:gd name="connsiteX3" fmla="*/ 36214 w 1830602"/>
              <a:gd name="connsiteY3" fmla="*/ 199176 h 3322621"/>
              <a:gd name="connsiteX4" fmla="*/ 54321 w 1830602"/>
              <a:gd name="connsiteY4" fmla="*/ 344031 h 3322621"/>
              <a:gd name="connsiteX5" fmla="*/ 63375 w 1830602"/>
              <a:gd name="connsiteY5" fmla="*/ 371192 h 3322621"/>
              <a:gd name="connsiteX6" fmla="*/ 81482 w 1830602"/>
              <a:gd name="connsiteY6" fmla="*/ 642796 h 3322621"/>
              <a:gd name="connsiteX7" fmla="*/ 108642 w 1830602"/>
              <a:gd name="connsiteY7" fmla="*/ 733330 h 3322621"/>
              <a:gd name="connsiteX8" fmla="*/ 117695 w 1830602"/>
              <a:gd name="connsiteY8" fmla="*/ 769544 h 3322621"/>
              <a:gd name="connsiteX9" fmla="*/ 135802 w 1830602"/>
              <a:gd name="connsiteY9" fmla="*/ 832918 h 3322621"/>
              <a:gd name="connsiteX10" fmla="*/ 162963 w 1830602"/>
              <a:gd name="connsiteY10" fmla="*/ 1041148 h 3322621"/>
              <a:gd name="connsiteX11" fmla="*/ 172016 w 1830602"/>
              <a:gd name="connsiteY11" fmla="*/ 1095469 h 3322621"/>
              <a:gd name="connsiteX12" fmla="*/ 181070 w 1830602"/>
              <a:gd name="connsiteY12" fmla="*/ 1122629 h 3322621"/>
              <a:gd name="connsiteX13" fmla="*/ 190123 w 1830602"/>
              <a:gd name="connsiteY13" fmla="*/ 1158843 h 3322621"/>
              <a:gd name="connsiteX14" fmla="*/ 208230 w 1830602"/>
              <a:gd name="connsiteY14" fmla="*/ 1231271 h 3322621"/>
              <a:gd name="connsiteX15" fmla="*/ 217284 w 1830602"/>
              <a:gd name="connsiteY15" fmla="*/ 1385180 h 3322621"/>
              <a:gd name="connsiteX16" fmla="*/ 226337 w 1830602"/>
              <a:gd name="connsiteY16" fmla="*/ 1674891 h 3322621"/>
              <a:gd name="connsiteX17" fmla="*/ 244444 w 1830602"/>
              <a:gd name="connsiteY17" fmla="*/ 1729211 h 3322621"/>
              <a:gd name="connsiteX18" fmla="*/ 271604 w 1830602"/>
              <a:gd name="connsiteY18" fmla="*/ 1819746 h 3322621"/>
              <a:gd name="connsiteX19" fmla="*/ 280658 w 1830602"/>
              <a:gd name="connsiteY19" fmla="*/ 1846907 h 3322621"/>
              <a:gd name="connsiteX20" fmla="*/ 289711 w 1830602"/>
              <a:gd name="connsiteY20" fmla="*/ 1892174 h 3322621"/>
              <a:gd name="connsiteX21" fmla="*/ 316872 w 1830602"/>
              <a:gd name="connsiteY21" fmla="*/ 1991762 h 3322621"/>
              <a:gd name="connsiteX22" fmla="*/ 344032 w 1830602"/>
              <a:gd name="connsiteY22" fmla="*/ 2100404 h 3322621"/>
              <a:gd name="connsiteX23" fmla="*/ 371192 w 1830602"/>
              <a:gd name="connsiteY23" fmla="*/ 2190938 h 3322621"/>
              <a:gd name="connsiteX24" fmla="*/ 380246 w 1830602"/>
              <a:gd name="connsiteY24" fmla="*/ 2218099 h 3322621"/>
              <a:gd name="connsiteX25" fmla="*/ 398353 w 1830602"/>
              <a:gd name="connsiteY25" fmla="*/ 2245259 h 3322621"/>
              <a:gd name="connsiteX26" fmla="*/ 407406 w 1830602"/>
              <a:gd name="connsiteY26" fmla="*/ 2272419 h 3322621"/>
              <a:gd name="connsiteX27" fmla="*/ 425513 w 1830602"/>
              <a:gd name="connsiteY27" fmla="*/ 2299580 h 3322621"/>
              <a:gd name="connsiteX28" fmla="*/ 461727 w 1830602"/>
              <a:gd name="connsiteY28" fmla="*/ 2381061 h 3322621"/>
              <a:gd name="connsiteX29" fmla="*/ 497941 w 1830602"/>
              <a:gd name="connsiteY29" fmla="*/ 2507809 h 3322621"/>
              <a:gd name="connsiteX30" fmla="*/ 516048 w 1830602"/>
              <a:gd name="connsiteY30" fmla="*/ 2534970 h 3322621"/>
              <a:gd name="connsiteX31" fmla="*/ 534155 w 1830602"/>
              <a:gd name="connsiteY31" fmla="*/ 2589291 h 3322621"/>
              <a:gd name="connsiteX32" fmla="*/ 579422 w 1830602"/>
              <a:gd name="connsiteY32" fmla="*/ 2652665 h 3322621"/>
              <a:gd name="connsiteX33" fmla="*/ 606583 w 1830602"/>
              <a:gd name="connsiteY33" fmla="*/ 2734146 h 3322621"/>
              <a:gd name="connsiteX34" fmla="*/ 615636 w 1830602"/>
              <a:gd name="connsiteY34" fmla="*/ 2761307 h 3322621"/>
              <a:gd name="connsiteX35" fmla="*/ 633743 w 1830602"/>
              <a:gd name="connsiteY35" fmla="*/ 2788467 h 3322621"/>
              <a:gd name="connsiteX36" fmla="*/ 679010 w 1830602"/>
              <a:gd name="connsiteY36" fmla="*/ 2869948 h 3322621"/>
              <a:gd name="connsiteX37" fmla="*/ 697117 w 1830602"/>
              <a:gd name="connsiteY37" fmla="*/ 2897108 h 3322621"/>
              <a:gd name="connsiteX38" fmla="*/ 724278 w 1830602"/>
              <a:gd name="connsiteY38" fmla="*/ 2924269 h 3322621"/>
              <a:gd name="connsiteX39" fmla="*/ 769545 w 1830602"/>
              <a:gd name="connsiteY39" fmla="*/ 2960483 h 3322621"/>
              <a:gd name="connsiteX40" fmla="*/ 805759 w 1830602"/>
              <a:gd name="connsiteY40" fmla="*/ 3014804 h 3322621"/>
              <a:gd name="connsiteX41" fmla="*/ 814812 w 1830602"/>
              <a:gd name="connsiteY41" fmla="*/ 3051017 h 3322621"/>
              <a:gd name="connsiteX42" fmla="*/ 823866 w 1830602"/>
              <a:gd name="connsiteY42" fmla="*/ 3096285 h 3322621"/>
              <a:gd name="connsiteX43" fmla="*/ 841973 w 1830602"/>
              <a:gd name="connsiteY43" fmla="*/ 3123445 h 3322621"/>
              <a:gd name="connsiteX44" fmla="*/ 832919 w 1830602"/>
              <a:gd name="connsiteY44" fmla="*/ 3168712 h 3322621"/>
              <a:gd name="connsiteX45" fmla="*/ 805759 w 1830602"/>
              <a:gd name="connsiteY45" fmla="*/ 3195873 h 3322621"/>
              <a:gd name="connsiteX46" fmla="*/ 760491 w 1830602"/>
              <a:gd name="connsiteY46" fmla="*/ 3232087 h 3322621"/>
              <a:gd name="connsiteX47" fmla="*/ 742385 w 1830602"/>
              <a:gd name="connsiteY47" fmla="*/ 3304514 h 3322621"/>
              <a:gd name="connsiteX48" fmla="*/ 742385 w 1830602"/>
              <a:gd name="connsiteY48" fmla="*/ 3322621 h 3322621"/>
              <a:gd name="connsiteX49" fmla="*/ 1059256 w 1830602"/>
              <a:gd name="connsiteY49" fmla="*/ 3322621 h 3322621"/>
              <a:gd name="connsiteX50" fmla="*/ 1059256 w 1830602"/>
              <a:gd name="connsiteY50" fmla="*/ 3304514 h 3322621"/>
              <a:gd name="connsiteX51" fmla="*/ 1032095 w 1830602"/>
              <a:gd name="connsiteY51" fmla="*/ 3168712 h 3322621"/>
              <a:gd name="connsiteX52" fmla="*/ 977775 w 1830602"/>
              <a:gd name="connsiteY52" fmla="*/ 3132499 h 3322621"/>
              <a:gd name="connsiteX53" fmla="*/ 977775 w 1830602"/>
              <a:gd name="connsiteY53" fmla="*/ 3005750 h 3322621"/>
              <a:gd name="connsiteX54" fmla="*/ 995882 w 1830602"/>
              <a:gd name="connsiteY54" fmla="*/ 2978590 h 3322621"/>
              <a:gd name="connsiteX55" fmla="*/ 1032095 w 1830602"/>
              <a:gd name="connsiteY55" fmla="*/ 2933322 h 3322621"/>
              <a:gd name="connsiteX56" fmla="*/ 1068309 w 1830602"/>
              <a:gd name="connsiteY56" fmla="*/ 2879002 h 3322621"/>
              <a:gd name="connsiteX57" fmla="*/ 1104523 w 1830602"/>
              <a:gd name="connsiteY57" fmla="*/ 2824681 h 3322621"/>
              <a:gd name="connsiteX58" fmla="*/ 1140737 w 1830602"/>
              <a:gd name="connsiteY58" fmla="*/ 2770360 h 3322621"/>
              <a:gd name="connsiteX59" fmla="*/ 1158844 w 1830602"/>
              <a:gd name="connsiteY59" fmla="*/ 2743200 h 3322621"/>
              <a:gd name="connsiteX60" fmla="*/ 1195058 w 1830602"/>
              <a:gd name="connsiteY60" fmla="*/ 2688879 h 3322621"/>
              <a:gd name="connsiteX61" fmla="*/ 1204111 w 1830602"/>
              <a:gd name="connsiteY61" fmla="*/ 2661718 h 3322621"/>
              <a:gd name="connsiteX62" fmla="*/ 1240325 w 1830602"/>
              <a:gd name="connsiteY62" fmla="*/ 2607398 h 3322621"/>
              <a:gd name="connsiteX63" fmla="*/ 1258432 w 1830602"/>
              <a:gd name="connsiteY63" fmla="*/ 2580237 h 3322621"/>
              <a:gd name="connsiteX64" fmla="*/ 1267486 w 1830602"/>
              <a:gd name="connsiteY64" fmla="*/ 2544023 h 3322621"/>
              <a:gd name="connsiteX65" fmla="*/ 1276539 w 1830602"/>
              <a:gd name="connsiteY65" fmla="*/ 2498756 h 3322621"/>
              <a:gd name="connsiteX66" fmla="*/ 1294646 w 1830602"/>
              <a:gd name="connsiteY66" fmla="*/ 2444435 h 3322621"/>
              <a:gd name="connsiteX67" fmla="*/ 1303699 w 1830602"/>
              <a:gd name="connsiteY67" fmla="*/ 2417275 h 3322621"/>
              <a:gd name="connsiteX68" fmla="*/ 1330860 w 1830602"/>
              <a:gd name="connsiteY68" fmla="*/ 2362954 h 3322621"/>
              <a:gd name="connsiteX69" fmla="*/ 1358020 w 1830602"/>
              <a:gd name="connsiteY69" fmla="*/ 2245259 h 3322621"/>
              <a:gd name="connsiteX70" fmla="*/ 1394234 w 1830602"/>
              <a:gd name="connsiteY70" fmla="*/ 2163778 h 3322621"/>
              <a:gd name="connsiteX71" fmla="*/ 1421394 w 1830602"/>
              <a:gd name="connsiteY71" fmla="*/ 2073243 h 3322621"/>
              <a:gd name="connsiteX72" fmla="*/ 1430448 w 1830602"/>
              <a:gd name="connsiteY72" fmla="*/ 2046083 h 3322621"/>
              <a:gd name="connsiteX73" fmla="*/ 1448555 w 1830602"/>
              <a:gd name="connsiteY73" fmla="*/ 2018922 h 3322621"/>
              <a:gd name="connsiteX74" fmla="*/ 1466662 w 1830602"/>
              <a:gd name="connsiteY74" fmla="*/ 1946495 h 3322621"/>
              <a:gd name="connsiteX75" fmla="*/ 1484769 w 1830602"/>
              <a:gd name="connsiteY75" fmla="*/ 1892174 h 3322621"/>
              <a:gd name="connsiteX76" fmla="*/ 1502876 w 1830602"/>
              <a:gd name="connsiteY76" fmla="*/ 1865013 h 3322621"/>
              <a:gd name="connsiteX77" fmla="*/ 1520983 w 1830602"/>
              <a:gd name="connsiteY77" fmla="*/ 1792586 h 3322621"/>
              <a:gd name="connsiteX78" fmla="*/ 1539089 w 1830602"/>
              <a:gd name="connsiteY78" fmla="*/ 1674891 h 3322621"/>
              <a:gd name="connsiteX79" fmla="*/ 1548143 w 1830602"/>
              <a:gd name="connsiteY79" fmla="*/ 1638677 h 3322621"/>
              <a:gd name="connsiteX80" fmla="*/ 1575303 w 1830602"/>
              <a:gd name="connsiteY80" fmla="*/ 1511928 h 3322621"/>
              <a:gd name="connsiteX81" fmla="*/ 1611517 w 1830602"/>
              <a:gd name="connsiteY81" fmla="*/ 1457608 h 3322621"/>
              <a:gd name="connsiteX82" fmla="*/ 1629624 w 1830602"/>
              <a:gd name="connsiteY82" fmla="*/ 1430447 h 3322621"/>
              <a:gd name="connsiteX83" fmla="*/ 1656785 w 1830602"/>
              <a:gd name="connsiteY83" fmla="*/ 1330859 h 3322621"/>
              <a:gd name="connsiteX84" fmla="*/ 1665838 w 1830602"/>
              <a:gd name="connsiteY84" fmla="*/ 1303699 h 3322621"/>
              <a:gd name="connsiteX85" fmla="*/ 1674891 w 1830602"/>
              <a:gd name="connsiteY85" fmla="*/ 1267485 h 3322621"/>
              <a:gd name="connsiteX86" fmla="*/ 1692998 w 1830602"/>
              <a:gd name="connsiteY86" fmla="*/ 1195057 h 3322621"/>
              <a:gd name="connsiteX87" fmla="*/ 1702052 w 1830602"/>
              <a:gd name="connsiteY87" fmla="*/ 1122629 h 3322621"/>
              <a:gd name="connsiteX88" fmla="*/ 1711105 w 1830602"/>
              <a:gd name="connsiteY88" fmla="*/ 878186 h 3322621"/>
              <a:gd name="connsiteX89" fmla="*/ 1729212 w 1830602"/>
              <a:gd name="connsiteY89" fmla="*/ 823865 h 3322621"/>
              <a:gd name="connsiteX90" fmla="*/ 1738266 w 1830602"/>
              <a:gd name="connsiteY90" fmla="*/ 371192 h 3322621"/>
              <a:gd name="connsiteX91" fmla="*/ 1765426 w 1830602"/>
              <a:gd name="connsiteY91" fmla="*/ 307817 h 3322621"/>
              <a:gd name="connsiteX92" fmla="*/ 1783533 w 1830602"/>
              <a:gd name="connsiteY92" fmla="*/ 253497 h 3322621"/>
              <a:gd name="connsiteX93" fmla="*/ 1801640 w 1830602"/>
              <a:gd name="connsiteY93" fmla="*/ 190122 h 3322621"/>
              <a:gd name="connsiteX94" fmla="*/ 1810693 w 1830602"/>
              <a:gd name="connsiteY94" fmla="*/ 126748 h 3322621"/>
              <a:gd name="connsiteX95" fmla="*/ 1828800 w 1830602"/>
              <a:gd name="connsiteY95" fmla="*/ 63374 h 3322621"/>
              <a:gd name="connsiteX96" fmla="*/ 1828800 w 1830602"/>
              <a:gd name="connsiteY96" fmla="*/ 9053 h 3322621"/>
              <a:gd name="connsiteX97" fmla="*/ 0 w 1830602"/>
              <a:gd name="connsiteY97" fmla="*/ 0 h 332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830602" h="3322621">
                <a:moveTo>
                  <a:pt x="0" y="0"/>
                </a:moveTo>
                <a:lnTo>
                  <a:pt x="0" y="0"/>
                </a:lnTo>
                <a:cubicBezTo>
                  <a:pt x="6072" y="72864"/>
                  <a:pt x="1616" y="89883"/>
                  <a:pt x="18107" y="144855"/>
                </a:cubicBezTo>
                <a:cubicBezTo>
                  <a:pt x="23591" y="163137"/>
                  <a:pt x="36214" y="199176"/>
                  <a:pt x="36214" y="199176"/>
                </a:cubicBezTo>
                <a:cubicBezTo>
                  <a:pt x="41835" y="261007"/>
                  <a:pt x="40959" y="290583"/>
                  <a:pt x="54321" y="344031"/>
                </a:cubicBezTo>
                <a:cubicBezTo>
                  <a:pt x="56636" y="353289"/>
                  <a:pt x="60357" y="362138"/>
                  <a:pt x="63375" y="371192"/>
                </a:cubicBezTo>
                <a:cubicBezTo>
                  <a:pt x="68088" y="479589"/>
                  <a:pt x="64220" y="547856"/>
                  <a:pt x="81482" y="642796"/>
                </a:cubicBezTo>
                <a:cubicBezTo>
                  <a:pt x="91064" y="695497"/>
                  <a:pt x="92890" y="670317"/>
                  <a:pt x="108642" y="733330"/>
                </a:cubicBezTo>
                <a:cubicBezTo>
                  <a:pt x="111660" y="745401"/>
                  <a:pt x="114277" y="757580"/>
                  <a:pt x="117695" y="769544"/>
                </a:cubicBezTo>
                <a:cubicBezTo>
                  <a:pt x="127886" y="805214"/>
                  <a:pt x="128082" y="791742"/>
                  <a:pt x="135802" y="832918"/>
                </a:cubicBezTo>
                <a:cubicBezTo>
                  <a:pt x="165184" y="989626"/>
                  <a:pt x="145323" y="891209"/>
                  <a:pt x="162963" y="1041148"/>
                </a:cubicBezTo>
                <a:cubicBezTo>
                  <a:pt x="165108" y="1059379"/>
                  <a:pt x="168034" y="1077549"/>
                  <a:pt x="172016" y="1095469"/>
                </a:cubicBezTo>
                <a:cubicBezTo>
                  <a:pt x="174086" y="1104785"/>
                  <a:pt x="178448" y="1113453"/>
                  <a:pt x="181070" y="1122629"/>
                </a:cubicBezTo>
                <a:cubicBezTo>
                  <a:pt x="184488" y="1134593"/>
                  <a:pt x="187424" y="1146696"/>
                  <a:pt x="190123" y="1158843"/>
                </a:cubicBezTo>
                <a:cubicBezTo>
                  <a:pt x="204689" y="1224390"/>
                  <a:pt x="192054" y="1182738"/>
                  <a:pt x="208230" y="1231271"/>
                </a:cubicBezTo>
                <a:cubicBezTo>
                  <a:pt x="211248" y="1282574"/>
                  <a:pt x="215188" y="1333831"/>
                  <a:pt x="217284" y="1385180"/>
                </a:cubicBezTo>
                <a:cubicBezTo>
                  <a:pt x="221224" y="1481717"/>
                  <a:pt x="218733" y="1578573"/>
                  <a:pt x="226337" y="1674891"/>
                </a:cubicBezTo>
                <a:cubicBezTo>
                  <a:pt x="227839" y="1693918"/>
                  <a:pt x="239815" y="1710695"/>
                  <a:pt x="244444" y="1729211"/>
                </a:cubicBezTo>
                <a:cubicBezTo>
                  <a:pt x="258125" y="1783940"/>
                  <a:pt x="249563" y="1753624"/>
                  <a:pt x="271604" y="1819746"/>
                </a:cubicBezTo>
                <a:cubicBezTo>
                  <a:pt x="274622" y="1828800"/>
                  <a:pt x="278786" y="1837549"/>
                  <a:pt x="280658" y="1846907"/>
                </a:cubicBezTo>
                <a:cubicBezTo>
                  <a:pt x="283676" y="1861996"/>
                  <a:pt x="285979" y="1877246"/>
                  <a:pt x="289711" y="1892174"/>
                </a:cubicBezTo>
                <a:cubicBezTo>
                  <a:pt x="307266" y="1962392"/>
                  <a:pt x="294806" y="1859356"/>
                  <a:pt x="316872" y="1991762"/>
                </a:cubicBezTo>
                <a:cubicBezTo>
                  <a:pt x="340554" y="2133861"/>
                  <a:pt x="308172" y="1956976"/>
                  <a:pt x="344032" y="2100404"/>
                </a:cubicBezTo>
                <a:cubicBezTo>
                  <a:pt x="357714" y="2155128"/>
                  <a:pt x="349154" y="2124821"/>
                  <a:pt x="371192" y="2190938"/>
                </a:cubicBezTo>
                <a:cubicBezTo>
                  <a:pt x="374210" y="2199992"/>
                  <a:pt x="374952" y="2210158"/>
                  <a:pt x="380246" y="2218099"/>
                </a:cubicBezTo>
                <a:lnTo>
                  <a:pt x="398353" y="2245259"/>
                </a:lnTo>
                <a:cubicBezTo>
                  <a:pt x="401371" y="2254312"/>
                  <a:pt x="403138" y="2263883"/>
                  <a:pt x="407406" y="2272419"/>
                </a:cubicBezTo>
                <a:cubicBezTo>
                  <a:pt x="412272" y="2282151"/>
                  <a:pt x="421094" y="2289637"/>
                  <a:pt x="425513" y="2299580"/>
                </a:cubicBezTo>
                <a:cubicBezTo>
                  <a:pt x="468607" y="2396542"/>
                  <a:pt x="420750" y="2319596"/>
                  <a:pt x="461727" y="2381061"/>
                </a:cubicBezTo>
                <a:cubicBezTo>
                  <a:pt x="464142" y="2390721"/>
                  <a:pt x="487550" y="2492222"/>
                  <a:pt x="497941" y="2507809"/>
                </a:cubicBezTo>
                <a:lnTo>
                  <a:pt x="516048" y="2534970"/>
                </a:lnTo>
                <a:cubicBezTo>
                  <a:pt x="522084" y="2553077"/>
                  <a:pt x="523568" y="2573410"/>
                  <a:pt x="534155" y="2589291"/>
                </a:cubicBezTo>
                <a:cubicBezTo>
                  <a:pt x="560632" y="2629006"/>
                  <a:pt x="545734" y="2607746"/>
                  <a:pt x="579422" y="2652665"/>
                </a:cubicBezTo>
                <a:lnTo>
                  <a:pt x="606583" y="2734146"/>
                </a:lnTo>
                <a:cubicBezTo>
                  <a:pt x="609601" y="2743200"/>
                  <a:pt x="610342" y="2753367"/>
                  <a:pt x="615636" y="2761307"/>
                </a:cubicBezTo>
                <a:lnTo>
                  <a:pt x="633743" y="2788467"/>
                </a:lnTo>
                <a:cubicBezTo>
                  <a:pt x="649677" y="2836272"/>
                  <a:pt x="637503" y="2807687"/>
                  <a:pt x="679010" y="2869948"/>
                </a:cubicBezTo>
                <a:cubicBezTo>
                  <a:pt x="685046" y="2879001"/>
                  <a:pt x="689423" y="2889414"/>
                  <a:pt x="697117" y="2897108"/>
                </a:cubicBezTo>
                <a:cubicBezTo>
                  <a:pt x="706171" y="2906162"/>
                  <a:pt x="716081" y="2914433"/>
                  <a:pt x="724278" y="2924269"/>
                </a:cubicBezTo>
                <a:cubicBezTo>
                  <a:pt x="755779" y="2962070"/>
                  <a:pt x="724958" y="2945620"/>
                  <a:pt x="769545" y="2960483"/>
                </a:cubicBezTo>
                <a:cubicBezTo>
                  <a:pt x="781616" y="2978590"/>
                  <a:pt x="800481" y="2993692"/>
                  <a:pt x="805759" y="3014804"/>
                </a:cubicBezTo>
                <a:cubicBezTo>
                  <a:pt x="808777" y="3026875"/>
                  <a:pt x="812113" y="3038871"/>
                  <a:pt x="814812" y="3051017"/>
                </a:cubicBezTo>
                <a:cubicBezTo>
                  <a:pt x="818150" y="3066039"/>
                  <a:pt x="818463" y="3081877"/>
                  <a:pt x="823866" y="3096285"/>
                </a:cubicBezTo>
                <a:cubicBezTo>
                  <a:pt x="827687" y="3106473"/>
                  <a:pt x="835937" y="3114392"/>
                  <a:pt x="841973" y="3123445"/>
                </a:cubicBezTo>
                <a:cubicBezTo>
                  <a:pt x="838955" y="3138534"/>
                  <a:pt x="839801" y="3154949"/>
                  <a:pt x="832919" y="3168712"/>
                </a:cubicBezTo>
                <a:cubicBezTo>
                  <a:pt x="827193" y="3180164"/>
                  <a:pt x="813956" y="3186037"/>
                  <a:pt x="805759" y="3195873"/>
                </a:cubicBezTo>
                <a:cubicBezTo>
                  <a:pt x="774259" y="3233673"/>
                  <a:pt x="805078" y="3217224"/>
                  <a:pt x="760491" y="3232087"/>
                </a:cubicBezTo>
                <a:cubicBezTo>
                  <a:pt x="749960" y="3263682"/>
                  <a:pt x="747847" y="3266277"/>
                  <a:pt x="742385" y="3304514"/>
                </a:cubicBezTo>
                <a:cubicBezTo>
                  <a:pt x="741531" y="3310489"/>
                  <a:pt x="742385" y="3316585"/>
                  <a:pt x="742385" y="3322621"/>
                </a:cubicBezTo>
                <a:lnTo>
                  <a:pt x="1059256" y="3322621"/>
                </a:lnTo>
                <a:lnTo>
                  <a:pt x="1059256" y="3304514"/>
                </a:lnTo>
                <a:cubicBezTo>
                  <a:pt x="1058818" y="3300575"/>
                  <a:pt x="1051354" y="3181551"/>
                  <a:pt x="1032095" y="3168712"/>
                </a:cubicBezTo>
                <a:lnTo>
                  <a:pt x="977775" y="3132499"/>
                </a:lnTo>
                <a:cubicBezTo>
                  <a:pt x="960525" y="3080752"/>
                  <a:pt x="959664" y="3090265"/>
                  <a:pt x="977775" y="3005750"/>
                </a:cubicBezTo>
                <a:cubicBezTo>
                  <a:pt x="980055" y="2995111"/>
                  <a:pt x="989846" y="2987643"/>
                  <a:pt x="995882" y="2978590"/>
                </a:cubicBezTo>
                <a:cubicBezTo>
                  <a:pt x="1016268" y="2917427"/>
                  <a:pt x="987996" y="2983721"/>
                  <a:pt x="1032095" y="2933322"/>
                </a:cubicBezTo>
                <a:cubicBezTo>
                  <a:pt x="1046425" y="2916945"/>
                  <a:pt x="1056238" y="2897109"/>
                  <a:pt x="1068309" y="2879002"/>
                </a:cubicBezTo>
                <a:lnTo>
                  <a:pt x="1104523" y="2824681"/>
                </a:lnTo>
                <a:lnTo>
                  <a:pt x="1140737" y="2770360"/>
                </a:lnTo>
                <a:lnTo>
                  <a:pt x="1158844" y="2743200"/>
                </a:lnTo>
                <a:cubicBezTo>
                  <a:pt x="1180370" y="2678618"/>
                  <a:pt x="1149846" y="2756696"/>
                  <a:pt x="1195058" y="2688879"/>
                </a:cubicBezTo>
                <a:cubicBezTo>
                  <a:pt x="1200352" y="2680938"/>
                  <a:pt x="1199476" y="2670060"/>
                  <a:pt x="1204111" y="2661718"/>
                </a:cubicBezTo>
                <a:cubicBezTo>
                  <a:pt x="1214679" y="2642695"/>
                  <a:pt x="1228254" y="2625505"/>
                  <a:pt x="1240325" y="2607398"/>
                </a:cubicBezTo>
                <a:lnTo>
                  <a:pt x="1258432" y="2580237"/>
                </a:lnTo>
                <a:cubicBezTo>
                  <a:pt x="1261450" y="2568166"/>
                  <a:pt x="1264787" y="2556170"/>
                  <a:pt x="1267486" y="2544023"/>
                </a:cubicBezTo>
                <a:cubicBezTo>
                  <a:pt x="1270824" y="2529002"/>
                  <a:pt x="1272490" y="2513602"/>
                  <a:pt x="1276539" y="2498756"/>
                </a:cubicBezTo>
                <a:cubicBezTo>
                  <a:pt x="1281561" y="2480342"/>
                  <a:pt x="1288610" y="2462542"/>
                  <a:pt x="1294646" y="2444435"/>
                </a:cubicBezTo>
                <a:cubicBezTo>
                  <a:pt x="1297664" y="2435382"/>
                  <a:pt x="1298406" y="2425215"/>
                  <a:pt x="1303699" y="2417275"/>
                </a:cubicBezTo>
                <a:cubicBezTo>
                  <a:pt x="1327100" y="2382174"/>
                  <a:pt x="1318365" y="2400437"/>
                  <a:pt x="1330860" y="2362954"/>
                </a:cubicBezTo>
                <a:cubicBezTo>
                  <a:pt x="1335034" y="2333736"/>
                  <a:pt x="1339943" y="2272374"/>
                  <a:pt x="1358020" y="2245259"/>
                </a:cubicBezTo>
                <a:cubicBezTo>
                  <a:pt x="1381802" y="2209587"/>
                  <a:pt x="1381304" y="2215495"/>
                  <a:pt x="1394234" y="2163778"/>
                </a:cubicBezTo>
                <a:cubicBezTo>
                  <a:pt x="1407916" y="2109055"/>
                  <a:pt x="1399356" y="2139357"/>
                  <a:pt x="1421394" y="2073243"/>
                </a:cubicBezTo>
                <a:cubicBezTo>
                  <a:pt x="1424412" y="2064190"/>
                  <a:pt x="1425154" y="2054023"/>
                  <a:pt x="1430448" y="2046083"/>
                </a:cubicBezTo>
                <a:lnTo>
                  <a:pt x="1448555" y="2018922"/>
                </a:lnTo>
                <a:cubicBezTo>
                  <a:pt x="1476027" y="1936503"/>
                  <a:pt x="1433883" y="2066683"/>
                  <a:pt x="1466662" y="1946495"/>
                </a:cubicBezTo>
                <a:cubicBezTo>
                  <a:pt x="1471684" y="1928081"/>
                  <a:pt x="1474182" y="1908055"/>
                  <a:pt x="1484769" y="1892174"/>
                </a:cubicBezTo>
                <a:lnTo>
                  <a:pt x="1502876" y="1865013"/>
                </a:lnTo>
                <a:cubicBezTo>
                  <a:pt x="1508912" y="1840871"/>
                  <a:pt x="1517464" y="1817221"/>
                  <a:pt x="1520983" y="1792586"/>
                </a:cubicBezTo>
                <a:cubicBezTo>
                  <a:pt x="1525330" y="1762152"/>
                  <a:pt x="1532809" y="1706292"/>
                  <a:pt x="1539089" y="1674891"/>
                </a:cubicBezTo>
                <a:cubicBezTo>
                  <a:pt x="1541529" y="1662690"/>
                  <a:pt x="1545125" y="1650748"/>
                  <a:pt x="1548143" y="1638677"/>
                </a:cubicBezTo>
                <a:cubicBezTo>
                  <a:pt x="1551974" y="1608030"/>
                  <a:pt x="1555456" y="1541698"/>
                  <a:pt x="1575303" y="1511928"/>
                </a:cubicBezTo>
                <a:lnTo>
                  <a:pt x="1611517" y="1457608"/>
                </a:lnTo>
                <a:cubicBezTo>
                  <a:pt x="1617553" y="1448554"/>
                  <a:pt x="1626183" y="1440770"/>
                  <a:pt x="1629624" y="1430447"/>
                </a:cubicBezTo>
                <a:cubicBezTo>
                  <a:pt x="1668467" y="1313918"/>
                  <a:pt x="1631193" y="1433225"/>
                  <a:pt x="1656785" y="1330859"/>
                </a:cubicBezTo>
                <a:cubicBezTo>
                  <a:pt x="1659100" y="1321601"/>
                  <a:pt x="1663216" y="1312875"/>
                  <a:pt x="1665838" y="1303699"/>
                </a:cubicBezTo>
                <a:cubicBezTo>
                  <a:pt x="1669256" y="1291735"/>
                  <a:pt x="1672192" y="1279632"/>
                  <a:pt x="1674891" y="1267485"/>
                </a:cubicBezTo>
                <a:cubicBezTo>
                  <a:pt x="1689457" y="1201938"/>
                  <a:pt x="1676821" y="1243588"/>
                  <a:pt x="1692998" y="1195057"/>
                </a:cubicBezTo>
                <a:cubicBezTo>
                  <a:pt x="1696016" y="1170914"/>
                  <a:pt x="1700664" y="1146920"/>
                  <a:pt x="1702052" y="1122629"/>
                </a:cubicBezTo>
                <a:cubicBezTo>
                  <a:pt x="1706704" y="1041225"/>
                  <a:pt x="1703723" y="959388"/>
                  <a:pt x="1711105" y="878186"/>
                </a:cubicBezTo>
                <a:cubicBezTo>
                  <a:pt x="1712833" y="859178"/>
                  <a:pt x="1729212" y="823865"/>
                  <a:pt x="1729212" y="823865"/>
                </a:cubicBezTo>
                <a:cubicBezTo>
                  <a:pt x="1732230" y="672974"/>
                  <a:pt x="1732680" y="522010"/>
                  <a:pt x="1738266" y="371192"/>
                </a:cubicBezTo>
                <a:cubicBezTo>
                  <a:pt x="1739959" y="325471"/>
                  <a:pt x="1749161" y="344414"/>
                  <a:pt x="1765426" y="307817"/>
                </a:cubicBezTo>
                <a:cubicBezTo>
                  <a:pt x="1773178" y="290376"/>
                  <a:pt x="1777497" y="271604"/>
                  <a:pt x="1783533" y="253497"/>
                </a:cubicBezTo>
                <a:cubicBezTo>
                  <a:pt x="1791291" y="230222"/>
                  <a:pt x="1797092" y="215137"/>
                  <a:pt x="1801640" y="190122"/>
                </a:cubicBezTo>
                <a:cubicBezTo>
                  <a:pt x="1805457" y="169127"/>
                  <a:pt x="1806508" y="147673"/>
                  <a:pt x="1810693" y="126748"/>
                </a:cubicBezTo>
                <a:cubicBezTo>
                  <a:pt x="1818416" y="88133"/>
                  <a:pt x="1824299" y="108391"/>
                  <a:pt x="1828800" y="63374"/>
                </a:cubicBezTo>
                <a:cubicBezTo>
                  <a:pt x="1830602" y="45357"/>
                  <a:pt x="1828800" y="27160"/>
                  <a:pt x="1828800" y="905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737100" y="2043113"/>
            <a:ext cx="1747838" cy="3367087"/>
          </a:xfrm>
          <a:custGeom>
            <a:avLst/>
            <a:gdLst>
              <a:gd name="connsiteX0" fmla="*/ 1729212 w 1747319"/>
              <a:gd name="connsiteY0" fmla="*/ 3114392 h 3367889"/>
              <a:gd name="connsiteX1" fmla="*/ 1729212 w 1747319"/>
              <a:gd name="connsiteY1" fmla="*/ 3114392 h 3367889"/>
              <a:gd name="connsiteX2" fmla="*/ 1557196 w 1747319"/>
              <a:gd name="connsiteY2" fmla="*/ 3105338 h 3367889"/>
              <a:gd name="connsiteX3" fmla="*/ 1502876 w 1747319"/>
              <a:gd name="connsiteY3" fmla="*/ 3087231 h 3367889"/>
              <a:gd name="connsiteX4" fmla="*/ 1475715 w 1747319"/>
              <a:gd name="connsiteY4" fmla="*/ 3078178 h 3367889"/>
              <a:gd name="connsiteX5" fmla="*/ 1448555 w 1747319"/>
              <a:gd name="connsiteY5" fmla="*/ 3069124 h 3367889"/>
              <a:gd name="connsiteX6" fmla="*/ 1421394 w 1747319"/>
              <a:gd name="connsiteY6" fmla="*/ 3051017 h 3367889"/>
              <a:gd name="connsiteX7" fmla="*/ 1348967 w 1747319"/>
              <a:gd name="connsiteY7" fmla="*/ 3032911 h 3367889"/>
              <a:gd name="connsiteX8" fmla="*/ 1240325 w 1747319"/>
              <a:gd name="connsiteY8" fmla="*/ 2996697 h 3367889"/>
              <a:gd name="connsiteX9" fmla="*/ 1213165 w 1747319"/>
              <a:gd name="connsiteY9" fmla="*/ 2987643 h 3367889"/>
              <a:gd name="connsiteX10" fmla="*/ 1186004 w 1747319"/>
              <a:gd name="connsiteY10" fmla="*/ 2978590 h 3367889"/>
              <a:gd name="connsiteX11" fmla="*/ 1158844 w 1747319"/>
              <a:gd name="connsiteY11" fmla="*/ 2960483 h 3367889"/>
              <a:gd name="connsiteX12" fmla="*/ 1122630 w 1747319"/>
              <a:gd name="connsiteY12" fmla="*/ 2951429 h 3367889"/>
              <a:gd name="connsiteX13" fmla="*/ 1095470 w 1747319"/>
              <a:gd name="connsiteY13" fmla="*/ 2942376 h 3367889"/>
              <a:gd name="connsiteX14" fmla="*/ 1041149 w 1747319"/>
              <a:gd name="connsiteY14" fmla="*/ 2897109 h 3367889"/>
              <a:gd name="connsiteX15" fmla="*/ 1013988 w 1747319"/>
              <a:gd name="connsiteY15" fmla="*/ 2879002 h 3367889"/>
              <a:gd name="connsiteX16" fmla="*/ 995882 w 1747319"/>
              <a:gd name="connsiteY16" fmla="*/ 2851841 h 3367889"/>
              <a:gd name="connsiteX17" fmla="*/ 986828 w 1747319"/>
              <a:gd name="connsiteY17" fmla="*/ 2824681 h 3367889"/>
              <a:gd name="connsiteX18" fmla="*/ 959668 w 1747319"/>
              <a:gd name="connsiteY18" fmla="*/ 2797520 h 3367889"/>
              <a:gd name="connsiteX19" fmla="*/ 923454 w 1747319"/>
              <a:gd name="connsiteY19" fmla="*/ 2743200 h 3367889"/>
              <a:gd name="connsiteX20" fmla="*/ 914400 w 1747319"/>
              <a:gd name="connsiteY20" fmla="*/ 2716039 h 3367889"/>
              <a:gd name="connsiteX21" fmla="*/ 878187 w 1747319"/>
              <a:gd name="connsiteY21" fmla="*/ 2661718 h 3367889"/>
              <a:gd name="connsiteX22" fmla="*/ 860080 w 1747319"/>
              <a:gd name="connsiteY22" fmla="*/ 2598344 h 3367889"/>
              <a:gd name="connsiteX23" fmla="*/ 851026 w 1747319"/>
              <a:gd name="connsiteY23" fmla="*/ 2571184 h 3367889"/>
              <a:gd name="connsiteX24" fmla="*/ 832919 w 1747319"/>
              <a:gd name="connsiteY24" fmla="*/ 2507810 h 3367889"/>
              <a:gd name="connsiteX25" fmla="*/ 796705 w 1747319"/>
              <a:gd name="connsiteY25" fmla="*/ 2453489 h 3367889"/>
              <a:gd name="connsiteX26" fmla="*/ 778598 w 1747319"/>
              <a:gd name="connsiteY26" fmla="*/ 2426328 h 3367889"/>
              <a:gd name="connsiteX27" fmla="*/ 760491 w 1747319"/>
              <a:gd name="connsiteY27" fmla="*/ 2390115 h 3367889"/>
              <a:gd name="connsiteX28" fmla="*/ 724278 w 1747319"/>
              <a:gd name="connsiteY28" fmla="*/ 2335794 h 3367889"/>
              <a:gd name="connsiteX29" fmla="*/ 706171 w 1747319"/>
              <a:gd name="connsiteY29" fmla="*/ 2308633 h 3367889"/>
              <a:gd name="connsiteX30" fmla="*/ 660903 w 1747319"/>
              <a:gd name="connsiteY30" fmla="*/ 2172831 h 3367889"/>
              <a:gd name="connsiteX31" fmla="*/ 651850 w 1747319"/>
              <a:gd name="connsiteY31" fmla="*/ 2145671 h 3367889"/>
              <a:gd name="connsiteX32" fmla="*/ 642796 w 1747319"/>
              <a:gd name="connsiteY32" fmla="*/ 2118511 h 3367889"/>
              <a:gd name="connsiteX33" fmla="*/ 624689 w 1747319"/>
              <a:gd name="connsiteY33" fmla="*/ 2037029 h 3367889"/>
              <a:gd name="connsiteX34" fmla="*/ 615636 w 1747319"/>
              <a:gd name="connsiteY34" fmla="*/ 1910281 h 3367889"/>
              <a:gd name="connsiteX35" fmla="*/ 606583 w 1747319"/>
              <a:gd name="connsiteY35" fmla="*/ 1874067 h 3367889"/>
              <a:gd name="connsiteX36" fmla="*/ 597529 w 1747319"/>
              <a:gd name="connsiteY36" fmla="*/ 1828800 h 3367889"/>
              <a:gd name="connsiteX37" fmla="*/ 579422 w 1747319"/>
              <a:gd name="connsiteY37" fmla="*/ 1774479 h 3367889"/>
              <a:gd name="connsiteX38" fmla="*/ 570369 w 1747319"/>
              <a:gd name="connsiteY38" fmla="*/ 1738265 h 3367889"/>
              <a:gd name="connsiteX39" fmla="*/ 552262 w 1747319"/>
              <a:gd name="connsiteY39" fmla="*/ 1647730 h 3367889"/>
              <a:gd name="connsiteX40" fmla="*/ 543208 w 1747319"/>
              <a:gd name="connsiteY40" fmla="*/ 1394233 h 3367889"/>
              <a:gd name="connsiteX41" fmla="*/ 516048 w 1747319"/>
              <a:gd name="connsiteY41" fmla="*/ 1339913 h 3367889"/>
              <a:gd name="connsiteX42" fmla="*/ 497941 w 1747319"/>
              <a:gd name="connsiteY42" fmla="*/ 1285592 h 3367889"/>
              <a:gd name="connsiteX43" fmla="*/ 479834 w 1747319"/>
              <a:gd name="connsiteY43" fmla="*/ 1104522 h 3367889"/>
              <a:gd name="connsiteX44" fmla="*/ 461727 w 1747319"/>
              <a:gd name="connsiteY44" fmla="*/ 995881 h 3367889"/>
              <a:gd name="connsiteX45" fmla="*/ 452674 w 1747319"/>
              <a:gd name="connsiteY45" fmla="*/ 688063 h 3367889"/>
              <a:gd name="connsiteX46" fmla="*/ 434567 w 1747319"/>
              <a:gd name="connsiteY46" fmla="*/ 606582 h 3367889"/>
              <a:gd name="connsiteX47" fmla="*/ 425513 w 1747319"/>
              <a:gd name="connsiteY47" fmla="*/ 570368 h 3367889"/>
              <a:gd name="connsiteX48" fmla="*/ 416460 w 1747319"/>
              <a:gd name="connsiteY48" fmla="*/ 543208 h 3367889"/>
              <a:gd name="connsiteX49" fmla="*/ 407406 w 1747319"/>
              <a:gd name="connsiteY49" fmla="*/ 497940 h 3367889"/>
              <a:gd name="connsiteX50" fmla="*/ 389299 w 1747319"/>
              <a:gd name="connsiteY50" fmla="*/ 434566 h 3367889"/>
              <a:gd name="connsiteX51" fmla="*/ 380246 w 1747319"/>
              <a:gd name="connsiteY51" fmla="*/ 362138 h 3367889"/>
              <a:gd name="connsiteX52" fmla="*/ 362139 w 1747319"/>
              <a:gd name="connsiteY52" fmla="*/ 280657 h 3367889"/>
              <a:gd name="connsiteX53" fmla="*/ 334979 w 1747319"/>
              <a:gd name="connsiteY53" fmla="*/ 54320 h 3367889"/>
              <a:gd name="connsiteX54" fmla="*/ 316872 w 1747319"/>
              <a:gd name="connsiteY54" fmla="*/ 0 h 3367889"/>
              <a:gd name="connsiteX55" fmla="*/ 9054 w 1747319"/>
              <a:gd name="connsiteY55" fmla="*/ 0 h 3367889"/>
              <a:gd name="connsiteX56" fmla="*/ 9054 w 1747319"/>
              <a:gd name="connsiteY56" fmla="*/ 0 h 3367889"/>
              <a:gd name="connsiteX57" fmla="*/ 0 w 1747319"/>
              <a:gd name="connsiteY57" fmla="*/ 280657 h 3367889"/>
              <a:gd name="connsiteX58" fmla="*/ 9054 w 1747319"/>
              <a:gd name="connsiteY58" fmla="*/ 353085 h 3367889"/>
              <a:gd name="connsiteX59" fmla="*/ 27161 w 1747319"/>
              <a:gd name="connsiteY59" fmla="*/ 380245 h 3367889"/>
              <a:gd name="connsiteX60" fmla="*/ 36214 w 1747319"/>
              <a:gd name="connsiteY60" fmla="*/ 425513 h 3367889"/>
              <a:gd name="connsiteX61" fmla="*/ 45268 w 1747319"/>
              <a:gd name="connsiteY61" fmla="*/ 479833 h 3367889"/>
              <a:gd name="connsiteX62" fmla="*/ 54321 w 1747319"/>
              <a:gd name="connsiteY62" fmla="*/ 506994 h 3367889"/>
              <a:gd name="connsiteX63" fmla="*/ 63375 w 1747319"/>
              <a:gd name="connsiteY63" fmla="*/ 615635 h 3367889"/>
              <a:gd name="connsiteX64" fmla="*/ 72428 w 1747319"/>
              <a:gd name="connsiteY64" fmla="*/ 642796 h 3367889"/>
              <a:gd name="connsiteX65" fmla="*/ 90535 w 1747319"/>
              <a:gd name="connsiteY65" fmla="*/ 706170 h 3367889"/>
              <a:gd name="connsiteX66" fmla="*/ 99588 w 1747319"/>
              <a:gd name="connsiteY66" fmla="*/ 760491 h 3367889"/>
              <a:gd name="connsiteX67" fmla="*/ 117695 w 1747319"/>
              <a:gd name="connsiteY67" fmla="*/ 823865 h 3367889"/>
              <a:gd name="connsiteX68" fmla="*/ 126749 w 1747319"/>
              <a:gd name="connsiteY68" fmla="*/ 932507 h 3367889"/>
              <a:gd name="connsiteX69" fmla="*/ 144856 w 1747319"/>
              <a:gd name="connsiteY69" fmla="*/ 986827 h 3367889"/>
              <a:gd name="connsiteX70" fmla="*/ 153909 w 1747319"/>
              <a:gd name="connsiteY70" fmla="*/ 1013988 h 3367889"/>
              <a:gd name="connsiteX71" fmla="*/ 162963 w 1747319"/>
              <a:gd name="connsiteY71" fmla="*/ 1095469 h 3367889"/>
              <a:gd name="connsiteX72" fmla="*/ 181070 w 1747319"/>
              <a:gd name="connsiteY72" fmla="*/ 1149790 h 3367889"/>
              <a:gd name="connsiteX73" fmla="*/ 190123 w 1747319"/>
              <a:gd name="connsiteY73" fmla="*/ 1176950 h 3367889"/>
              <a:gd name="connsiteX74" fmla="*/ 199177 w 1747319"/>
              <a:gd name="connsiteY74" fmla="*/ 1267485 h 3367889"/>
              <a:gd name="connsiteX75" fmla="*/ 208230 w 1747319"/>
              <a:gd name="connsiteY75" fmla="*/ 1294645 h 3367889"/>
              <a:gd name="connsiteX76" fmla="*/ 226337 w 1747319"/>
              <a:gd name="connsiteY76" fmla="*/ 1403287 h 3367889"/>
              <a:gd name="connsiteX77" fmla="*/ 244444 w 1747319"/>
              <a:gd name="connsiteY77" fmla="*/ 1466661 h 3367889"/>
              <a:gd name="connsiteX78" fmla="*/ 262551 w 1747319"/>
              <a:gd name="connsiteY78" fmla="*/ 1548142 h 3367889"/>
              <a:gd name="connsiteX79" fmla="*/ 271604 w 1747319"/>
              <a:gd name="connsiteY79" fmla="*/ 1647730 h 3367889"/>
              <a:gd name="connsiteX80" fmla="*/ 280658 w 1747319"/>
              <a:gd name="connsiteY80" fmla="*/ 1674891 h 3367889"/>
              <a:gd name="connsiteX81" fmla="*/ 298765 w 1747319"/>
              <a:gd name="connsiteY81" fmla="*/ 1765425 h 3367889"/>
              <a:gd name="connsiteX82" fmla="*/ 316872 w 1747319"/>
              <a:gd name="connsiteY82" fmla="*/ 1819746 h 3367889"/>
              <a:gd name="connsiteX83" fmla="*/ 334979 w 1747319"/>
              <a:gd name="connsiteY83" fmla="*/ 1910281 h 3367889"/>
              <a:gd name="connsiteX84" fmla="*/ 353086 w 1747319"/>
              <a:gd name="connsiteY84" fmla="*/ 1973655 h 3367889"/>
              <a:gd name="connsiteX85" fmla="*/ 371192 w 1747319"/>
              <a:gd name="connsiteY85" fmla="*/ 2027976 h 3367889"/>
              <a:gd name="connsiteX86" fmla="*/ 380246 w 1747319"/>
              <a:gd name="connsiteY86" fmla="*/ 2055136 h 3367889"/>
              <a:gd name="connsiteX87" fmla="*/ 389299 w 1747319"/>
              <a:gd name="connsiteY87" fmla="*/ 2163778 h 3367889"/>
              <a:gd name="connsiteX88" fmla="*/ 398353 w 1747319"/>
              <a:gd name="connsiteY88" fmla="*/ 2190938 h 3367889"/>
              <a:gd name="connsiteX89" fmla="*/ 416460 w 1747319"/>
              <a:gd name="connsiteY89" fmla="*/ 2263366 h 3367889"/>
              <a:gd name="connsiteX90" fmla="*/ 434567 w 1747319"/>
              <a:gd name="connsiteY90" fmla="*/ 2335794 h 3367889"/>
              <a:gd name="connsiteX91" fmla="*/ 470781 w 1747319"/>
              <a:gd name="connsiteY91" fmla="*/ 2462542 h 3367889"/>
              <a:gd name="connsiteX92" fmla="*/ 497941 w 1747319"/>
              <a:gd name="connsiteY92" fmla="*/ 2544023 h 3367889"/>
              <a:gd name="connsiteX93" fmla="*/ 506994 w 1747319"/>
              <a:gd name="connsiteY93" fmla="*/ 2571184 h 3367889"/>
              <a:gd name="connsiteX94" fmla="*/ 543208 w 1747319"/>
              <a:gd name="connsiteY94" fmla="*/ 2652665 h 3367889"/>
              <a:gd name="connsiteX95" fmla="*/ 579422 w 1747319"/>
              <a:gd name="connsiteY95" fmla="*/ 2761307 h 3367889"/>
              <a:gd name="connsiteX96" fmla="*/ 588476 w 1747319"/>
              <a:gd name="connsiteY96" fmla="*/ 2788467 h 3367889"/>
              <a:gd name="connsiteX97" fmla="*/ 597529 w 1747319"/>
              <a:gd name="connsiteY97" fmla="*/ 2815627 h 3367889"/>
              <a:gd name="connsiteX98" fmla="*/ 633743 w 1747319"/>
              <a:gd name="connsiteY98" fmla="*/ 2869948 h 3367889"/>
              <a:gd name="connsiteX99" fmla="*/ 651850 w 1747319"/>
              <a:gd name="connsiteY99" fmla="*/ 2897109 h 3367889"/>
              <a:gd name="connsiteX100" fmla="*/ 697117 w 1747319"/>
              <a:gd name="connsiteY100" fmla="*/ 2978590 h 3367889"/>
              <a:gd name="connsiteX101" fmla="*/ 724278 w 1747319"/>
              <a:gd name="connsiteY101" fmla="*/ 2996697 h 3367889"/>
              <a:gd name="connsiteX102" fmla="*/ 778598 w 1747319"/>
              <a:gd name="connsiteY102" fmla="*/ 3032911 h 3367889"/>
              <a:gd name="connsiteX103" fmla="*/ 823866 w 1747319"/>
              <a:gd name="connsiteY103" fmla="*/ 3078178 h 3367889"/>
              <a:gd name="connsiteX104" fmla="*/ 851026 w 1747319"/>
              <a:gd name="connsiteY104" fmla="*/ 3105338 h 3367889"/>
              <a:gd name="connsiteX105" fmla="*/ 905347 w 1747319"/>
              <a:gd name="connsiteY105" fmla="*/ 3123445 h 3367889"/>
              <a:gd name="connsiteX106" fmla="*/ 986828 w 1747319"/>
              <a:gd name="connsiteY106" fmla="*/ 3168713 h 3367889"/>
              <a:gd name="connsiteX107" fmla="*/ 1023042 w 1747319"/>
              <a:gd name="connsiteY107" fmla="*/ 3177766 h 3367889"/>
              <a:gd name="connsiteX108" fmla="*/ 1077363 w 1747319"/>
              <a:gd name="connsiteY108" fmla="*/ 3195873 h 3367889"/>
              <a:gd name="connsiteX109" fmla="*/ 1122630 w 1747319"/>
              <a:gd name="connsiteY109" fmla="*/ 3204926 h 3367889"/>
              <a:gd name="connsiteX110" fmla="*/ 1176951 w 1747319"/>
              <a:gd name="connsiteY110" fmla="*/ 3223033 h 3367889"/>
              <a:gd name="connsiteX111" fmla="*/ 1213165 w 1747319"/>
              <a:gd name="connsiteY111" fmla="*/ 3277354 h 3367889"/>
              <a:gd name="connsiteX112" fmla="*/ 1240325 w 1747319"/>
              <a:gd name="connsiteY112" fmla="*/ 3286408 h 3367889"/>
              <a:gd name="connsiteX113" fmla="*/ 1267486 w 1747319"/>
              <a:gd name="connsiteY113" fmla="*/ 3304515 h 3367889"/>
              <a:gd name="connsiteX114" fmla="*/ 1321806 w 1747319"/>
              <a:gd name="connsiteY114" fmla="*/ 3322621 h 3367889"/>
              <a:gd name="connsiteX115" fmla="*/ 1348967 w 1747319"/>
              <a:gd name="connsiteY115" fmla="*/ 3331675 h 3367889"/>
              <a:gd name="connsiteX116" fmla="*/ 1403288 w 1747319"/>
              <a:gd name="connsiteY116" fmla="*/ 3349782 h 3367889"/>
              <a:gd name="connsiteX117" fmla="*/ 1430448 w 1747319"/>
              <a:gd name="connsiteY117" fmla="*/ 3358835 h 3367889"/>
              <a:gd name="connsiteX118" fmla="*/ 1466662 w 1747319"/>
              <a:gd name="connsiteY118" fmla="*/ 3367889 h 3367889"/>
              <a:gd name="connsiteX119" fmla="*/ 1656785 w 1747319"/>
              <a:gd name="connsiteY119" fmla="*/ 3358835 h 3367889"/>
              <a:gd name="connsiteX120" fmla="*/ 1665838 w 1747319"/>
              <a:gd name="connsiteY120" fmla="*/ 3322621 h 3367889"/>
              <a:gd name="connsiteX121" fmla="*/ 1711105 w 1747319"/>
              <a:gd name="connsiteY121" fmla="*/ 3250194 h 3367889"/>
              <a:gd name="connsiteX122" fmla="*/ 1729212 w 1747319"/>
              <a:gd name="connsiteY122" fmla="*/ 3223033 h 3367889"/>
              <a:gd name="connsiteX123" fmla="*/ 1747319 w 1747319"/>
              <a:gd name="connsiteY123" fmla="*/ 3168713 h 3367889"/>
              <a:gd name="connsiteX124" fmla="*/ 1729212 w 1747319"/>
              <a:gd name="connsiteY124" fmla="*/ 3114392 h 3367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747319" h="3367889">
                <a:moveTo>
                  <a:pt x="1729212" y="3114392"/>
                </a:moveTo>
                <a:lnTo>
                  <a:pt x="1729212" y="3114392"/>
                </a:lnTo>
                <a:cubicBezTo>
                  <a:pt x="1671873" y="3111374"/>
                  <a:pt x="1614205" y="3112179"/>
                  <a:pt x="1557196" y="3105338"/>
                </a:cubicBezTo>
                <a:cubicBezTo>
                  <a:pt x="1538246" y="3103064"/>
                  <a:pt x="1520983" y="3093267"/>
                  <a:pt x="1502876" y="3087231"/>
                </a:cubicBezTo>
                <a:lnTo>
                  <a:pt x="1475715" y="3078178"/>
                </a:lnTo>
                <a:cubicBezTo>
                  <a:pt x="1466662" y="3075160"/>
                  <a:pt x="1456495" y="3074418"/>
                  <a:pt x="1448555" y="3069124"/>
                </a:cubicBezTo>
                <a:cubicBezTo>
                  <a:pt x="1439501" y="3063088"/>
                  <a:pt x="1431620" y="3054735"/>
                  <a:pt x="1421394" y="3051017"/>
                </a:cubicBezTo>
                <a:cubicBezTo>
                  <a:pt x="1398007" y="3042513"/>
                  <a:pt x="1372575" y="3040780"/>
                  <a:pt x="1348967" y="3032911"/>
                </a:cubicBezTo>
                <a:lnTo>
                  <a:pt x="1240325" y="2996697"/>
                </a:lnTo>
                <a:lnTo>
                  <a:pt x="1213165" y="2987643"/>
                </a:lnTo>
                <a:lnTo>
                  <a:pt x="1186004" y="2978590"/>
                </a:lnTo>
                <a:cubicBezTo>
                  <a:pt x="1176951" y="2972554"/>
                  <a:pt x="1168845" y="2964769"/>
                  <a:pt x="1158844" y="2960483"/>
                </a:cubicBezTo>
                <a:cubicBezTo>
                  <a:pt x="1147407" y="2955581"/>
                  <a:pt x="1134594" y="2954847"/>
                  <a:pt x="1122630" y="2951429"/>
                </a:cubicBezTo>
                <a:cubicBezTo>
                  <a:pt x="1113454" y="2948807"/>
                  <a:pt x="1104523" y="2945394"/>
                  <a:pt x="1095470" y="2942376"/>
                </a:cubicBezTo>
                <a:cubicBezTo>
                  <a:pt x="1028034" y="2897419"/>
                  <a:pt x="1110858" y="2955200"/>
                  <a:pt x="1041149" y="2897109"/>
                </a:cubicBezTo>
                <a:cubicBezTo>
                  <a:pt x="1032790" y="2890143"/>
                  <a:pt x="1023042" y="2885038"/>
                  <a:pt x="1013988" y="2879002"/>
                </a:cubicBezTo>
                <a:cubicBezTo>
                  <a:pt x="1007953" y="2869948"/>
                  <a:pt x="1000748" y="2861573"/>
                  <a:pt x="995882" y="2851841"/>
                </a:cubicBezTo>
                <a:cubicBezTo>
                  <a:pt x="991614" y="2843305"/>
                  <a:pt x="992122" y="2832621"/>
                  <a:pt x="986828" y="2824681"/>
                </a:cubicBezTo>
                <a:cubicBezTo>
                  <a:pt x="979726" y="2814028"/>
                  <a:pt x="968721" y="2806574"/>
                  <a:pt x="959668" y="2797520"/>
                </a:cubicBezTo>
                <a:cubicBezTo>
                  <a:pt x="938139" y="2732938"/>
                  <a:pt x="968666" y="2811019"/>
                  <a:pt x="923454" y="2743200"/>
                </a:cubicBezTo>
                <a:cubicBezTo>
                  <a:pt x="918160" y="2735259"/>
                  <a:pt x="919035" y="2724381"/>
                  <a:pt x="914400" y="2716039"/>
                </a:cubicBezTo>
                <a:cubicBezTo>
                  <a:pt x="903832" y="2697016"/>
                  <a:pt x="885069" y="2682363"/>
                  <a:pt x="878187" y="2661718"/>
                </a:cubicBezTo>
                <a:cubicBezTo>
                  <a:pt x="856479" y="2596598"/>
                  <a:pt x="882816" y="2677920"/>
                  <a:pt x="860080" y="2598344"/>
                </a:cubicBezTo>
                <a:cubicBezTo>
                  <a:pt x="857458" y="2589168"/>
                  <a:pt x="853648" y="2580360"/>
                  <a:pt x="851026" y="2571184"/>
                </a:cubicBezTo>
                <a:cubicBezTo>
                  <a:pt x="848266" y="2561525"/>
                  <a:pt x="839306" y="2519307"/>
                  <a:pt x="832919" y="2507810"/>
                </a:cubicBezTo>
                <a:cubicBezTo>
                  <a:pt x="822350" y="2488787"/>
                  <a:pt x="808776" y="2471596"/>
                  <a:pt x="796705" y="2453489"/>
                </a:cubicBezTo>
                <a:cubicBezTo>
                  <a:pt x="790669" y="2444435"/>
                  <a:pt x="783464" y="2436060"/>
                  <a:pt x="778598" y="2426328"/>
                </a:cubicBezTo>
                <a:cubicBezTo>
                  <a:pt x="772562" y="2414257"/>
                  <a:pt x="767435" y="2401688"/>
                  <a:pt x="760491" y="2390115"/>
                </a:cubicBezTo>
                <a:cubicBezTo>
                  <a:pt x="749295" y="2371454"/>
                  <a:pt x="736349" y="2353901"/>
                  <a:pt x="724278" y="2335794"/>
                </a:cubicBezTo>
                <a:cubicBezTo>
                  <a:pt x="718242" y="2326740"/>
                  <a:pt x="709612" y="2318956"/>
                  <a:pt x="706171" y="2308633"/>
                </a:cubicBezTo>
                <a:lnTo>
                  <a:pt x="660903" y="2172831"/>
                </a:lnTo>
                <a:lnTo>
                  <a:pt x="651850" y="2145671"/>
                </a:lnTo>
                <a:cubicBezTo>
                  <a:pt x="648832" y="2136618"/>
                  <a:pt x="644667" y="2127869"/>
                  <a:pt x="642796" y="2118511"/>
                </a:cubicBezTo>
                <a:cubicBezTo>
                  <a:pt x="631303" y="2061042"/>
                  <a:pt x="637475" y="2088172"/>
                  <a:pt x="624689" y="2037029"/>
                </a:cubicBezTo>
                <a:cubicBezTo>
                  <a:pt x="621671" y="1994780"/>
                  <a:pt x="620313" y="1952379"/>
                  <a:pt x="615636" y="1910281"/>
                </a:cubicBezTo>
                <a:cubicBezTo>
                  <a:pt x="614262" y="1897914"/>
                  <a:pt x="609282" y="1886214"/>
                  <a:pt x="606583" y="1874067"/>
                </a:cubicBezTo>
                <a:cubicBezTo>
                  <a:pt x="603245" y="1859046"/>
                  <a:pt x="601578" y="1843646"/>
                  <a:pt x="597529" y="1828800"/>
                </a:cubicBezTo>
                <a:cubicBezTo>
                  <a:pt x="592507" y="1810386"/>
                  <a:pt x="584051" y="1792996"/>
                  <a:pt x="579422" y="1774479"/>
                </a:cubicBezTo>
                <a:cubicBezTo>
                  <a:pt x="576404" y="1762408"/>
                  <a:pt x="572976" y="1750432"/>
                  <a:pt x="570369" y="1738265"/>
                </a:cubicBezTo>
                <a:cubicBezTo>
                  <a:pt x="563921" y="1708172"/>
                  <a:pt x="552262" y="1647730"/>
                  <a:pt x="552262" y="1647730"/>
                </a:cubicBezTo>
                <a:cubicBezTo>
                  <a:pt x="549244" y="1563231"/>
                  <a:pt x="548652" y="1478610"/>
                  <a:pt x="543208" y="1394233"/>
                </a:cubicBezTo>
                <a:cubicBezTo>
                  <a:pt x="541339" y="1365263"/>
                  <a:pt x="527334" y="1365307"/>
                  <a:pt x="516048" y="1339913"/>
                </a:cubicBezTo>
                <a:cubicBezTo>
                  <a:pt x="508296" y="1322472"/>
                  <a:pt x="497941" y="1285592"/>
                  <a:pt x="497941" y="1285592"/>
                </a:cubicBezTo>
                <a:cubicBezTo>
                  <a:pt x="491905" y="1225235"/>
                  <a:pt x="491729" y="1164002"/>
                  <a:pt x="479834" y="1104522"/>
                </a:cubicBezTo>
                <a:cubicBezTo>
                  <a:pt x="466596" y="1038330"/>
                  <a:pt x="472957" y="1074488"/>
                  <a:pt x="461727" y="995881"/>
                </a:cubicBezTo>
                <a:cubicBezTo>
                  <a:pt x="458709" y="893275"/>
                  <a:pt x="457800" y="790585"/>
                  <a:pt x="452674" y="688063"/>
                </a:cubicBezTo>
                <a:cubicBezTo>
                  <a:pt x="450199" y="638560"/>
                  <a:pt x="445189" y="643759"/>
                  <a:pt x="434567" y="606582"/>
                </a:cubicBezTo>
                <a:cubicBezTo>
                  <a:pt x="431149" y="594618"/>
                  <a:pt x="428931" y="582332"/>
                  <a:pt x="425513" y="570368"/>
                </a:cubicBezTo>
                <a:cubicBezTo>
                  <a:pt x="422891" y="561192"/>
                  <a:pt x="418775" y="552466"/>
                  <a:pt x="416460" y="543208"/>
                </a:cubicBezTo>
                <a:cubicBezTo>
                  <a:pt x="412728" y="528279"/>
                  <a:pt x="410744" y="512962"/>
                  <a:pt x="407406" y="497940"/>
                </a:cubicBezTo>
                <a:cubicBezTo>
                  <a:pt x="399826" y="463828"/>
                  <a:pt x="399384" y="464817"/>
                  <a:pt x="389299" y="434566"/>
                </a:cubicBezTo>
                <a:cubicBezTo>
                  <a:pt x="386281" y="410423"/>
                  <a:pt x="383946" y="386186"/>
                  <a:pt x="380246" y="362138"/>
                </a:cubicBezTo>
                <a:cubicBezTo>
                  <a:pt x="375650" y="332266"/>
                  <a:pt x="369346" y="309485"/>
                  <a:pt x="362139" y="280657"/>
                </a:cubicBezTo>
                <a:cubicBezTo>
                  <a:pt x="357673" y="213668"/>
                  <a:pt x="357483" y="121830"/>
                  <a:pt x="334979" y="54320"/>
                </a:cubicBezTo>
                <a:lnTo>
                  <a:pt x="316872" y="0"/>
                </a:lnTo>
                <a:lnTo>
                  <a:pt x="9054" y="0"/>
                </a:lnTo>
                <a:lnTo>
                  <a:pt x="9054" y="0"/>
                </a:lnTo>
                <a:cubicBezTo>
                  <a:pt x="6036" y="93552"/>
                  <a:pt x="0" y="187056"/>
                  <a:pt x="0" y="280657"/>
                </a:cubicBezTo>
                <a:cubicBezTo>
                  <a:pt x="0" y="304988"/>
                  <a:pt x="2652" y="329612"/>
                  <a:pt x="9054" y="353085"/>
                </a:cubicBezTo>
                <a:cubicBezTo>
                  <a:pt x="11917" y="363582"/>
                  <a:pt x="21125" y="371192"/>
                  <a:pt x="27161" y="380245"/>
                </a:cubicBezTo>
                <a:cubicBezTo>
                  <a:pt x="30179" y="395334"/>
                  <a:pt x="33461" y="410373"/>
                  <a:pt x="36214" y="425513"/>
                </a:cubicBezTo>
                <a:cubicBezTo>
                  <a:pt x="39498" y="443573"/>
                  <a:pt x="41286" y="461914"/>
                  <a:pt x="45268" y="479833"/>
                </a:cubicBezTo>
                <a:cubicBezTo>
                  <a:pt x="47338" y="489149"/>
                  <a:pt x="51303" y="497940"/>
                  <a:pt x="54321" y="506994"/>
                </a:cubicBezTo>
                <a:cubicBezTo>
                  <a:pt x="57339" y="543208"/>
                  <a:pt x="58572" y="579615"/>
                  <a:pt x="63375" y="615635"/>
                </a:cubicBezTo>
                <a:cubicBezTo>
                  <a:pt x="64636" y="625095"/>
                  <a:pt x="69806" y="633620"/>
                  <a:pt x="72428" y="642796"/>
                </a:cubicBezTo>
                <a:cubicBezTo>
                  <a:pt x="95162" y="722364"/>
                  <a:pt x="68831" y="641056"/>
                  <a:pt x="90535" y="706170"/>
                </a:cubicBezTo>
                <a:cubicBezTo>
                  <a:pt x="93553" y="724277"/>
                  <a:pt x="95988" y="742491"/>
                  <a:pt x="99588" y="760491"/>
                </a:cubicBezTo>
                <a:cubicBezTo>
                  <a:pt x="105271" y="788905"/>
                  <a:pt x="109068" y="797983"/>
                  <a:pt x="117695" y="823865"/>
                </a:cubicBezTo>
                <a:cubicBezTo>
                  <a:pt x="120713" y="860079"/>
                  <a:pt x="120775" y="896662"/>
                  <a:pt x="126749" y="932507"/>
                </a:cubicBezTo>
                <a:cubicBezTo>
                  <a:pt x="129887" y="951333"/>
                  <a:pt x="138820" y="968720"/>
                  <a:pt x="144856" y="986827"/>
                </a:cubicBezTo>
                <a:lnTo>
                  <a:pt x="153909" y="1013988"/>
                </a:lnTo>
                <a:cubicBezTo>
                  <a:pt x="156927" y="1041148"/>
                  <a:pt x="157604" y="1068672"/>
                  <a:pt x="162963" y="1095469"/>
                </a:cubicBezTo>
                <a:cubicBezTo>
                  <a:pt x="166706" y="1114185"/>
                  <a:pt x="175034" y="1131683"/>
                  <a:pt x="181070" y="1149790"/>
                </a:cubicBezTo>
                <a:lnTo>
                  <a:pt x="190123" y="1176950"/>
                </a:lnTo>
                <a:cubicBezTo>
                  <a:pt x="193141" y="1207128"/>
                  <a:pt x="194565" y="1237509"/>
                  <a:pt x="199177" y="1267485"/>
                </a:cubicBezTo>
                <a:cubicBezTo>
                  <a:pt x="200628" y="1276917"/>
                  <a:pt x="206358" y="1285287"/>
                  <a:pt x="208230" y="1294645"/>
                </a:cubicBezTo>
                <a:cubicBezTo>
                  <a:pt x="246032" y="1483651"/>
                  <a:pt x="193938" y="1257484"/>
                  <a:pt x="226337" y="1403287"/>
                </a:cubicBezTo>
                <a:cubicBezTo>
                  <a:pt x="240490" y="1466981"/>
                  <a:pt x="229318" y="1413721"/>
                  <a:pt x="244444" y="1466661"/>
                </a:cubicBezTo>
                <a:cubicBezTo>
                  <a:pt x="252964" y="1496482"/>
                  <a:pt x="256331" y="1517042"/>
                  <a:pt x="262551" y="1548142"/>
                </a:cubicBezTo>
                <a:cubicBezTo>
                  <a:pt x="265569" y="1581338"/>
                  <a:pt x="266890" y="1614732"/>
                  <a:pt x="271604" y="1647730"/>
                </a:cubicBezTo>
                <a:cubicBezTo>
                  <a:pt x="272954" y="1657178"/>
                  <a:pt x="278512" y="1665592"/>
                  <a:pt x="280658" y="1674891"/>
                </a:cubicBezTo>
                <a:cubicBezTo>
                  <a:pt x="287578" y="1704878"/>
                  <a:pt x="289033" y="1736229"/>
                  <a:pt x="298765" y="1765425"/>
                </a:cubicBezTo>
                <a:cubicBezTo>
                  <a:pt x="304801" y="1783532"/>
                  <a:pt x="313129" y="1801030"/>
                  <a:pt x="316872" y="1819746"/>
                </a:cubicBezTo>
                <a:cubicBezTo>
                  <a:pt x="322908" y="1849924"/>
                  <a:pt x="325247" y="1881084"/>
                  <a:pt x="334979" y="1910281"/>
                </a:cubicBezTo>
                <a:cubicBezTo>
                  <a:pt x="365400" y="2001548"/>
                  <a:pt x="318986" y="1859987"/>
                  <a:pt x="353086" y="1973655"/>
                </a:cubicBezTo>
                <a:cubicBezTo>
                  <a:pt x="358570" y="1991936"/>
                  <a:pt x="365156" y="2009869"/>
                  <a:pt x="371192" y="2027976"/>
                </a:cubicBezTo>
                <a:lnTo>
                  <a:pt x="380246" y="2055136"/>
                </a:lnTo>
                <a:cubicBezTo>
                  <a:pt x="383264" y="2091350"/>
                  <a:pt x="384496" y="2127757"/>
                  <a:pt x="389299" y="2163778"/>
                </a:cubicBezTo>
                <a:cubicBezTo>
                  <a:pt x="390560" y="2173237"/>
                  <a:pt x="395842" y="2181731"/>
                  <a:pt x="398353" y="2190938"/>
                </a:cubicBezTo>
                <a:cubicBezTo>
                  <a:pt x="404901" y="2214947"/>
                  <a:pt x="411580" y="2238964"/>
                  <a:pt x="416460" y="2263366"/>
                </a:cubicBezTo>
                <a:cubicBezTo>
                  <a:pt x="438605" y="2374095"/>
                  <a:pt x="413688" y="2259240"/>
                  <a:pt x="434567" y="2335794"/>
                </a:cubicBezTo>
                <a:cubicBezTo>
                  <a:pt x="468679" y="2460868"/>
                  <a:pt x="436080" y="2358436"/>
                  <a:pt x="470781" y="2462542"/>
                </a:cubicBezTo>
                <a:lnTo>
                  <a:pt x="497941" y="2544023"/>
                </a:lnTo>
                <a:cubicBezTo>
                  <a:pt x="500959" y="2553077"/>
                  <a:pt x="501700" y="2563244"/>
                  <a:pt x="506994" y="2571184"/>
                </a:cubicBezTo>
                <a:cubicBezTo>
                  <a:pt x="535689" y="2614226"/>
                  <a:pt x="521659" y="2588020"/>
                  <a:pt x="543208" y="2652665"/>
                </a:cubicBezTo>
                <a:lnTo>
                  <a:pt x="579422" y="2761307"/>
                </a:lnTo>
                <a:lnTo>
                  <a:pt x="588476" y="2788467"/>
                </a:lnTo>
                <a:cubicBezTo>
                  <a:pt x="591494" y="2797520"/>
                  <a:pt x="592235" y="2807687"/>
                  <a:pt x="597529" y="2815627"/>
                </a:cubicBezTo>
                <a:lnTo>
                  <a:pt x="633743" y="2869948"/>
                </a:lnTo>
                <a:lnTo>
                  <a:pt x="651850" y="2897109"/>
                </a:lnTo>
                <a:cubicBezTo>
                  <a:pt x="661284" y="2925412"/>
                  <a:pt x="670433" y="2960801"/>
                  <a:pt x="697117" y="2978590"/>
                </a:cubicBezTo>
                <a:cubicBezTo>
                  <a:pt x="706171" y="2984626"/>
                  <a:pt x="715919" y="2989731"/>
                  <a:pt x="724278" y="2996697"/>
                </a:cubicBezTo>
                <a:cubicBezTo>
                  <a:pt x="769490" y="3034373"/>
                  <a:pt x="730866" y="3016999"/>
                  <a:pt x="778598" y="3032911"/>
                </a:cubicBezTo>
                <a:cubicBezTo>
                  <a:pt x="811795" y="3082705"/>
                  <a:pt x="778598" y="3040455"/>
                  <a:pt x="823866" y="3078178"/>
                </a:cubicBezTo>
                <a:cubicBezTo>
                  <a:pt x="833702" y="3086374"/>
                  <a:pt x="839834" y="3099120"/>
                  <a:pt x="851026" y="3105338"/>
                </a:cubicBezTo>
                <a:cubicBezTo>
                  <a:pt x="867711" y="3114607"/>
                  <a:pt x="905347" y="3123445"/>
                  <a:pt x="905347" y="3123445"/>
                </a:cubicBezTo>
                <a:cubicBezTo>
                  <a:pt x="953975" y="3155864"/>
                  <a:pt x="945001" y="3156762"/>
                  <a:pt x="986828" y="3168713"/>
                </a:cubicBezTo>
                <a:cubicBezTo>
                  <a:pt x="998792" y="3172131"/>
                  <a:pt x="1011124" y="3174191"/>
                  <a:pt x="1023042" y="3177766"/>
                </a:cubicBezTo>
                <a:cubicBezTo>
                  <a:pt x="1041324" y="3183250"/>
                  <a:pt x="1058647" y="3192130"/>
                  <a:pt x="1077363" y="3195873"/>
                </a:cubicBezTo>
                <a:cubicBezTo>
                  <a:pt x="1092452" y="3198891"/>
                  <a:pt x="1107784" y="3200877"/>
                  <a:pt x="1122630" y="3204926"/>
                </a:cubicBezTo>
                <a:cubicBezTo>
                  <a:pt x="1141044" y="3209948"/>
                  <a:pt x="1176951" y="3223033"/>
                  <a:pt x="1176951" y="3223033"/>
                </a:cubicBezTo>
                <a:cubicBezTo>
                  <a:pt x="1186443" y="3251510"/>
                  <a:pt x="1184099" y="3257977"/>
                  <a:pt x="1213165" y="3277354"/>
                </a:cubicBezTo>
                <a:cubicBezTo>
                  <a:pt x="1221105" y="3282648"/>
                  <a:pt x="1231789" y="3282140"/>
                  <a:pt x="1240325" y="3286408"/>
                </a:cubicBezTo>
                <a:cubicBezTo>
                  <a:pt x="1250057" y="3291274"/>
                  <a:pt x="1257543" y="3300096"/>
                  <a:pt x="1267486" y="3304515"/>
                </a:cubicBezTo>
                <a:cubicBezTo>
                  <a:pt x="1284927" y="3312266"/>
                  <a:pt x="1303699" y="3316586"/>
                  <a:pt x="1321806" y="3322621"/>
                </a:cubicBezTo>
                <a:lnTo>
                  <a:pt x="1348967" y="3331675"/>
                </a:lnTo>
                <a:lnTo>
                  <a:pt x="1403288" y="3349782"/>
                </a:lnTo>
                <a:cubicBezTo>
                  <a:pt x="1412341" y="3352800"/>
                  <a:pt x="1421190" y="3356520"/>
                  <a:pt x="1430448" y="3358835"/>
                </a:cubicBezTo>
                <a:lnTo>
                  <a:pt x="1466662" y="3367889"/>
                </a:lnTo>
                <a:lnTo>
                  <a:pt x="1656785" y="3358835"/>
                </a:lnTo>
                <a:cubicBezTo>
                  <a:pt x="1668918" y="3356077"/>
                  <a:pt x="1662263" y="3334539"/>
                  <a:pt x="1665838" y="3322621"/>
                </a:cubicBezTo>
                <a:cubicBezTo>
                  <a:pt x="1684692" y="3259775"/>
                  <a:pt x="1669600" y="3277864"/>
                  <a:pt x="1711105" y="3250194"/>
                </a:cubicBezTo>
                <a:cubicBezTo>
                  <a:pt x="1717141" y="3241140"/>
                  <a:pt x="1724793" y="3232976"/>
                  <a:pt x="1729212" y="3223033"/>
                </a:cubicBezTo>
                <a:cubicBezTo>
                  <a:pt x="1736964" y="3205592"/>
                  <a:pt x="1747319" y="3168713"/>
                  <a:pt x="1747319" y="3168713"/>
                </a:cubicBezTo>
                <a:lnTo>
                  <a:pt x="1729212" y="3114392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6629400" y="2066925"/>
            <a:ext cx="1641475" cy="3346450"/>
          </a:xfrm>
          <a:custGeom>
            <a:avLst/>
            <a:gdLst>
              <a:gd name="connsiteX0" fmla="*/ 0 w 1640246"/>
              <a:gd name="connsiteY0" fmla="*/ 3107816 h 3345563"/>
              <a:gd name="connsiteX1" fmla="*/ 0 w 1640246"/>
              <a:gd name="connsiteY1" fmla="*/ 3107816 h 3345563"/>
              <a:gd name="connsiteX2" fmla="*/ 81481 w 1640246"/>
              <a:gd name="connsiteY2" fmla="*/ 3098762 h 3345563"/>
              <a:gd name="connsiteX3" fmla="*/ 108641 w 1640246"/>
              <a:gd name="connsiteY3" fmla="*/ 3080655 h 3345563"/>
              <a:gd name="connsiteX4" fmla="*/ 144855 w 1640246"/>
              <a:gd name="connsiteY4" fmla="*/ 3071602 h 3345563"/>
              <a:gd name="connsiteX5" fmla="*/ 199176 w 1640246"/>
              <a:gd name="connsiteY5" fmla="*/ 3053495 h 3345563"/>
              <a:gd name="connsiteX6" fmla="*/ 280657 w 1640246"/>
              <a:gd name="connsiteY6" fmla="*/ 3026334 h 3345563"/>
              <a:gd name="connsiteX7" fmla="*/ 307817 w 1640246"/>
              <a:gd name="connsiteY7" fmla="*/ 3017281 h 3345563"/>
              <a:gd name="connsiteX8" fmla="*/ 398352 w 1640246"/>
              <a:gd name="connsiteY8" fmla="*/ 2990121 h 3345563"/>
              <a:gd name="connsiteX9" fmla="*/ 425513 w 1640246"/>
              <a:gd name="connsiteY9" fmla="*/ 2981067 h 3345563"/>
              <a:gd name="connsiteX10" fmla="*/ 452673 w 1640246"/>
              <a:gd name="connsiteY10" fmla="*/ 2962960 h 3345563"/>
              <a:gd name="connsiteX11" fmla="*/ 479833 w 1640246"/>
              <a:gd name="connsiteY11" fmla="*/ 2935800 h 3345563"/>
              <a:gd name="connsiteX12" fmla="*/ 506994 w 1640246"/>
              <a:gd name="connsiteY12" fmla="*/ 2926746 h 3345563"/>
              <a:gd name="connsiteX13" fmla="*/ 561314 w 1640246"/>
              <a:gd name="connsiteY13" fmla="*/ 2890532 h 3345563"/>
              <a:gd name="connsiteX14" fmla="*/ 588475 w 1640246"/>
              <a:gd name="connsiteY14" fmla="*/ 2872426 h 3345563"/>
              <a:gd name="connsiteX15" fmla="*/ 615635 w 1640246"/>
              <a:gd name="connsiteY15" fmla="*/ 2854319 h 3345563"/>
              <a:gd name="connsiteX16" fmla="*/ 642796 w 1640246"/>
              <a:gd name="connsiteY16" fmla="*/ 2836212 h 3345563"/>
              <a:gd name="connsiteX17" fmla="*/ 669956 w 1640246"/>
              <a:gd name="connsiteY17" fmla="*/ 2809051 h 3345563"/>
              <a:gd name="connsiteX18" fmla="*/ 697116 w 1640246"/>
              <a:gd name="connsiteY18" fmla="*/ 2790944 h 3345563"/>
              <a:gd name="connsiteX19" fmla="*/ 742384 w 1640246"/>
              <a:gd name="connsiteY19" fmla="*/ 2736624 h 3345563"/>
              <a:gd name="connsiteX20" fmla="*/ 778598 w 1640246"/>
              <a:gd name="connsiteY20" fmla="*/ 2700410 h 3345563"/>
              <a:gd name="connsiteX21" fmla="*/ 787651 w 1640246"/>
              <a:gd name="connsiteY21" fmla="*/ 2673249 h 3345563"/>
              <a:gd name="connsiteX22" fmla="*/ 805758 w 1640246"/>
              <a:gd name="connsiteY22" fmla="*/ 2537447 h 3345563"/>
              <a:gd name="connsiteX23" fmla="*/ 823865 w 1640246"/>
              <a:gd name="connsiteY23" fmla="*/ 2483127 h 3345563"/>
              <a:gd name="connsiteX24" fmla="*/ 841972 w 1640246"/>
              <a:gd name="connsiteY24" fmla="*/ 2428806 h 3345563"/>
              <a:gd name="connsiteX25" fmla="*/ 860079 w 1640246"/>
              <a:gd name="connsiteY25" fmla="*/ 2401645 h 3345563"/>
              <a:gd name="connsiteX26" fmla="*/ 878186 w 1640246"/>
              <a:gd name="connsiteY26" fmla="*/ 2329218 h 3345563"/>
              <a:gd name="connsiteX27" fmla="*/ 887239 w 1640246"/>
              <a:gd name="connsiteY27" fmla="*/ 2283950 h 3345563"/>
              <a:gd name="connsiteX28" fmla="*/ 896293 w 1640246"/>
              <a:gd name="connsiteY28" fmla="*/ 2256790 h 3345563"/>
              <a:gd name="connsiteX29" fmla="*/ 905346 w 1640246"/>
              <a:gd name="connsiteY29" fmla="*/ 2220576 h 3345563"/>
              <a:gd name="connsiteX30" fmla="*/ 923453 w 1640246"/>
              <a:gd name="connsiteY30" fmla="*/ 2193416 h 3345563"/>
              <a:gd name="connsiteX31" fmla="*/ 932507 w 1640246"/>
              <a:gd name="connsiteY31" fmla="*/ 2166255 h 3345563"/>
              <a:gd name="connsiteX32" fmla="*/ 941560 w 1640246"/>
              <a:gd name="connsiteY32" fmla="*/ 2039507 h 3345563"/>
              <a:gd name="connsiteX33" fmla="*/ 959667 w 1640246"/>
              <a:gd name="connsiteY33" fmla="*/ 2012346 h 3345563"/>
              <a:gd name="connsiteX34" fmla="*/ 968720 w 1640246"/>
              <a:gd name="connsiteY34" fmla="*/ 1985186 h 3345563"/>
              <a:gd name="connsiteX35" fmla="*/ 986827 w 1640246"/>
              <a:gd name="connsiteY35" fmla="*/ 1958026 h 3345563"/>
              <a:gd name="connsiteX36" fmla="*/ 1004934 w 1640246"/>
              <a:gd name="connsiteY36" fmla="*/ 1903705 h 3345563"/>
              <a:gd name="connsiteX37" fmla="*/ 1023041 w 1640246"/>
              <a:gd name="connsiteY37" fmla="*/ 1849384 h 3345563"/>
              <a:gd name="connsiteX38" fmla="*/ 1050202 w 1640246"/>
              <a:gd name="connsiteY38" fmla="*/ 1767903 h 3345563"/>
              <a:gd name="connsiteX39" fmla="*/ 1059255 w 1640246"/>
              <a:gd name="connsiteY39" fmla="*/ 1740742 h 3345563"/>
              <a:gd name="connsiteX40" fmla="*/ 1068309 w 1640246"/>
              <a:gd name="connsiteY40" fmla="*/ 1704529 h 3345563"/>
              <a:gd name="connsiteX41" fmla="*/ 1077362 w 1640246"/>
              <a:gd name="connsiteY41" fmla="*/ 1659261 h 3345563"/>
              <a:gd name="connsiteX42" fmla="*/ 1095469 w 1640246"/>
              <a:gd name="connsiteY42" fmla="*/ 1595887 h 3345563"/>
              <a:gd name="connsiteX43" fmla="*/ 1113576 w 1640246"/>
              <a:gd name="connsiteY43" fmla="*/ 1478192 h 3345563"/>
              <a:gd name="connsiteX44" fmla="*/ 1131683 w 1640246"/>
              <a:gd name="connsiteY44" fmla="*/ 1423871 h 3345563"/>
              <a:gd name="connsiteX45" fmla="*/ 1140736 w 1640246"/>
              <a:gd name="connsiteY45" fmla="*/ 1396711 h 3345563"/>
              <a:gd name="connsiteX46" fmla="*/ 1149790 w 1640246"/>
              <a:gd name="connsiteY46" fmla="*/ 1360497 h 3345563"/>
              <a:gd name="connsiteX47" fmla="*/ 1158843 w 1640246"/>
              <a:gd name="connsiteY47" fmla="*/ 1170374 h 3345563"/>
              <a:gd name="connsiteX48" fmla="*/ 1186004 w 1640246"/>
              <a:gd name="connsiteY48" fmla="*/ 1070786 h 3345563"/>
              <a:gd name="connsiteX49" fmla="*/ 1204111 w 1640246"/>
              <a:gd name="connsiteY49" fmla="*/ 980251 h 3345563"/>
              <a:gd name="connsiteX50" fmla="*/ 1222217 w 1640246"/>
              <a:gd name="connsiteY50" fmla="*/ 916877 h 3345563"/>
              <a:gd name="connsiteX51" fmla="*/ 1240324 w 1640246"/>
              <a:gd name="connsiteY51" fmla="*/ 862556 h 3345563"/>
              <a:gd name="connsiteX52" fmla="*/ 1267485 w 1640246"/>
              <a:gd name="connsiteY52" fmla="*/ 572845 h 3345563"/>
              <a:gd name="connsiteX53" fmla="*/ 1285592 w 1640246"/>
              <a:gd name="connsiteY53" fmla="*/ 500418 h 3345563"/>
              <a:gd name="connsiteX54" fmla="*/ 1312752 w 1640246"/>
              <a:gd name="connsiteY54" fmla="*/ 400830 h 3345563"/>
              <a:gd name="connsiteX55" fmla="*/ 1321806 w 1640246"/>
              <a:gd name="connsiteY55" fmla="*/ 319348 h 3345563"/>
              <a:gd name="connsiteX56" fmla="*/ 1339913 w 1640246"/>
              <a:gd name="connsiteY56" fmla="*/ 246921 h 3345563"/>
              <a:gd name="connsiteX57" fmla="*/ 1358019 w 1640246"/>
              <a:gd name="connsiteY57" fmla="*/ 183546 h 3345563"/>
              <a:gd name="connsiteX58" fmla="*/ 1367073 w 1640246"/>
              <a:gd name="connsiteY58" fmla="*/ 56798 h 3345563"/>
              <a:gd name="connsiteX59" fmla="*/ 1385180 w 1640246"/>
              <a:gd name="connsiteY59" fmla="*/ 2477 h 3345563"/>
              <a:gd name="connsiteX60" fmla="*/ 1629623 w 1640246"/>
              <a:gd name="connsiteY60" fmla="*/ 11531 h 3345563"/>
              <a:gd name="connsiteX61" fmla="*/ 1638677 w 1640246"/>
              <a:gd name="connsiteY61" fmla="*/ 38691 h 3345563"/>
              <a:gd name="connsiteX62" fmla="*/ 1620570 w 1640246"/>
              <a:gd name="connsiteY62" fmla="*/ 65851 h 3345563"/>
              <a:gd name="connsiteX63" fmla="*/ 1602463 w 1640246"/>
              <a:gd name="connsiteY63" fmla="*/ 120172 h 3345563"/>
              <a:gd name="connsiteX64" fmla="*/ 1584356 w 1640246"/>
              <a:gd name="connsiteY64" fmla="*/ 192600 h 3345563"/>
              <a:gd name="connsiteX65" fmla="*/ 1566249 w 1640246"/>
              <a:gd name="connsiteY65" fmla="*/ 219760 h 3345563"/>
              <a:gd name="connsiteX66" fmla="*/ 1539089 w 1640246"/>
              <a:gd name="connsiteY66" fmla="*/ 337455 h 3345563"/>
              <a:gd name="connsiteX67" fmla="*/ 1548142 w 1640246"/>
              <a:gd name="connsiteY67" fmla="*/ 427990 h 3345563"/>
              <a:gd name="connsiteX68" fmla="*/ 1539089 w 1640246"/>
              <a:gd name="connsiteY68" fmla="*/ 464204 h 3345563"/>
              <a:gd name="connsiteX69" fmla="*/ 1530035 w 1640246"/>
              <a:gd name="connsiteY69" fmla="*/ 527578 h 3345563"/>
              <a:gd name="connsiteX70" fmla="*/ 1520982 w 1640246"/>
              <a:gd name="connsiteY70" fmla="*/ 654327 h 3345563"/>
              <a:gd name="connsiteX71" fmla="*/ 1511928 w 1640246"/>
              <a:gd name="connsiteY71" fmla="*/ 681487 h 3345563"/>
              <a:gd name="connsiteX72" fmla="*/ 1502875 w 1640246"/>
              <a:gd name="connsiteY72" fmla="*/ 717701 h 3345563"/>
              <a:gd name="connsiteX73" fmla="*/ 1484768 w 1640246"/>
              <a:gd name="connsiteY73" fmla="*/ 817289 h 3345563"/>
              <a:gd name="connsiteX74" fmla="*/ 1466661 w 1640246"/>
              <a:gd name="connsiteY74" fmla="*/ 871610 h 3345563"/>
              <a:gd name="connsiteX75" fmla="*/ 1439501 w 1640246"/>
              <a:gd name="connsiteY75" fmla="*/ 953091 h 3345563"/>
              <a:gd name="connsiteX76" fmla="*/ 1430447 w 1640246"/>
              <a:gd name="connsiteY76" fmla="*/ 980251 h 3345563"/>
              <a:gd name="connsiteX77" fmla="*/ 1421394 w 1640246"/>
              <a:gd name="connsiteY77" fmla="*/ 1007412 h 3345563"/>
              <a:gd name="connsiteX78" fmla="*/ 1412340 w 1640246"/>
              <a:gd name="connsiteY78" fmla="*/ 1079839 h 3345563"/>
              <a:gd name="connsiteX79" fmla="*/ 1394233 w 1640246"/>
              <a:gd name="connsiteY79" fmla="*/ 1197534 h 3345563"/>
              <a:gd name="connsiteX80" fmla="*/ 1385180 w 1640246"/>
              <a:gd name="connsiteY80" fmla="*/ 1315230 h 3345563"/>
              <a:gd name="connsiteX81" fmla="*/ 1376126 w 1640246"/>
              <a:gd name="connsiteY81" fmla="*/ 1342390 h 3345563"/>
              <a:gd name="connsiteX82" fmla="*/ 1348966 w 1640246"/>
              <a:gd name="connsiteY82" fmla="*/ 1487245 h 3345563"/>
              <a:gd name="connsiteX83" fmla="*/ 1330859 w 1640246"/>
              <a:gd name="connsiteY83" fmla="*/ 1550620 h 3345563"/>
              <a:gd name="connsiteX84" fmla="*/ 1312752 w 1640246"/>
              <a:gd name="connsiteY84" fmla="*/ 1604940 h 3345563"/>
              <a:gd name="connsiteX85" fmla="*/ 1303699 w 1640246"/>
              <a:gd name="connsiteY85" fmla="*/ 1632101 h 3345563"/>
              <a:gd name="connsiteX86" fmla="*/ 1285592 w 1640246"/>
              <a:gd name="connsiteY86" fmla="*/ 1740742 h 3345563"/>
              <a:gd name="connsiteX87" fmla="*/ 1276538 w 1640246"/>
              <a:gd name="connsiteY87" fmla="*/ 1767903 h 3345563"/>
              <a:gd name="connsiteX88" fmla="*/ 1258431 w 1640246"/>
              <a:gd name="connsiteY88" fmla="*/ 1867491 h 3345563"/>
              <a:gd name="connsiteX89" fmla="*/ 1240324 w 1640246"/>
              <a:gd name="connsiteY89" fmla="*/ 1921812 h 3345563"/>
              <a:gd name="connsiteX90" fmla="*/ 1231271 w 1640246"/>
              <a:gd name="connsiteY90" fmla="*/ 1958026 h 3345563"/>
              <a:gd name="connsiteX91" fmla="*/ 1213164 w 1640246"/>
              <a:gd name="connsiteY91" fmla="*/ 2012346 h 3345563"/>
              <a:gd name="connsiteX92" fmla="*/ 1204111 w 1640246"/>
              <a:gd name="connsiteY92" fmla="*/ 2039507 h 3345563"/>
              <a:gd name="connsiteX93" fmla="*/ 1186004 w 1640246"/>
              <a:gd name="connsiteY93" fmla="*/ 2102881 h 3345563"/>
              <a:gd name="connsiteX94" fmla="*/ 1176950 w 1640246"/>
              <a:gd name="connsiteY94" fmla="*/ 2184362 h 3345563"/>
              <a:gd name="connsiteX95" fmla="*/ 1158843 w 1640246"/>
              <a:gd name="connsiteY95" fmla="*/ 2238683 h 3345563"/>
              <a:gd name="connsiteX96" fmla="*/ 1149790 w 1640246"/>
              <a:gd name="connsiteY96" fmla="*/ 2265843 h 3345563"/>
              <a:gd name="connsiteX97" fmla="*/ 1140736 w 1640246"/>
              <a:gd name="connsiteY97" fmla="*/ 2293004 h 3345563"/>
              <a:gd name="connsiteX98" fmla="*/ 1122629 w 1640246"/>
              <a:gd name="connsiteY98" fmla="*/ 2374485 h 3345563"/>
              <a:gd name="connsiteX99" fmla="*/ 1113576 w 1640246"/>
              <a:gd name="connsiteY99" fmla="*/ 2419752 h 3345563"/>
              <a:gd name="connsiteX100" fmla="*/ 1104522 w 1640246"/>
              <a:gd name="connsiteY100" fmla="*/ 2455966 h 3345563"/>
              <a:gd name="connsiteX101" fmla="*/ 1086415 w 1640246"/>
              <a:gd name="connsiteY101" fmla="*/ 2546501 h 3345563"/>
              <a:gd name="connsiteX102" fmla="*/ 1068309 w 1640246"/>
              <a:gd name="connsiteY102" fmla="*/ 2573661 h 3345563"/>
              <a:gd name="connsiteX103" fmla="*/ 1050202 w 1640246"/>
              <a:gd name="connsiteY103" fmla="*/ 2627982 h 3345563"/>
              <a:gd name="connsiteX104" fmla="*/ 1041148 w 1640246"/>
              <a:gd name="connsiteY104" fmla="*/ 2655142 h 3345563"/>
              <a:gd name="connsiteX105" fmla="*/ 1004934 w 1640246"/>
              <a:gd name="connsiteY105" fmla="*/ 2709463 h 3345563"/>
              <a:gd name="connsiteX106" fmla="*/ 986827 w 1640246"/>
              <a:gd name="connsiteY106" fmla="*/ 2736624 h 3345563"/>
              <a:gd name="connsiteX107" fmla="*/ 959667 w 1640246"/>
              <a:gd name="connsiteY107" fmla="*/ 2790944 h 3345563"/>
              <a:gd name="connsiteX108" fmla="*/ 950613 w 1640246"/>
              <a:gd name="connsiteY108" fmla="*/ 2818105 h 3345563"/>
              <a:gd name="connsiteX109" fmla="*/ 905346 w 1640246"/>
              <a:gd name="connsiteY109" fmla="*/ 2872426 h 3345563"/>
              <a:gd name="connsiteX110" fmla="*/ 896293 w 1640246"/>
              <a:gd name="connsiteY110" fmla="*/ 2899586 h 3345563"/>
              <a:gd name="connsiteX111" fmla="*/ 869132 w 1640246"/>
              <a:gd name="connsiteY111" fmla="*/ 2917693 h 3345563"/>
              <a:gd name="connsiteX112" fmla="*/ 841972 w 1640246"/>
              <a:gd name="connsiteY112" fmla="*/ 2944853 h 3345563"/>
              <a:gd name="connsiteX113" fmla="*/ 823865 w 1640246"/>
              <a:gd name="connsiteY113" fmla="*/ 2972014 h 3345563"/>
              <a:gd name="connsiteX114" fmla="*/ 796705 w 1640246"/>
              <a:gd name="connsiteY114" fmla="*/ 2999174 h 3345563"/>
              <a:gd name="connsiteX115" fmla="*/ 760491 w 1640246"/>
              <a:gd name="connsiteY115" fmla="*/ 3053495 h 3345563"/>
              <a:gd name="connsiteX116" fmla="*/ 742384 w 1640246"/>
              <a:gd name="connsiteY116" fmla="*/ 3080655 h 3345563"/>
              <a:gd name="connsiteX117" fmla="*/ 715223 w 1640246"/>
              <a:gd name="connsiteY117" fmla="*/ 3098762 h 3345563"/>
              <a:gd name="connsiteX118" fmla="*/ 679010 w 1640246"/>
              <a:gd name="connsiteY118" fmla="*/ 3134976 h 3345563"/>
              <a:gd name="connsiteX119" fmla="*/ 624689 w 1640246"/>
              <a:gd name="connsiteY119" fmla="*/ 3171190 h 3345563"/>
              <a:gd name="connsiteX120" fmla="*/ 597528 w 1640246"/>
              <a:gd name="connsiteY120" fmla="*/ 3189297 h 3345563"/>
              <a:gd name="connsiteX121" fmla="*/ 543208 w 1640246"/>
              <a:gd name="connsiteY121" fmla="*/ 3207404 h 3345563"/>
              <a:gd name="connsiteX122" fmla="*/ 488887 w 1640246"/>
              <a:gd name="connsiteY122" fmla="*/ 3225511 h 3345563"/>
              <a:gd name="connsiteX123" fmla="*/ 461726 w 1640246"/>
              <a:gd name="connsiteY123" fmla="*/ 3234564 h 3345563"/>
              <a:gd name="connsiteX124" fmla="*/ 407406 w 1640246"/>
              <a:gd name="connsiteY124" fmla="*/ 3261725 h 3345563"/>
              <a:gd name="connsiteX125" fmla="*/ 380245 w 1640246"/>
              <a:gd name="connsiteY125" fmla="*/ 3279832 h 3345563"/>
              <a:gd name="connsiteX126" fmla="*/ 353085 w 1640246"/>
              <a:gd name="connsiteY126" fmla="*/ 3288885 h 3345563"/>
              <a:gd name="connsiteX127" fmla="*/ 280657 w 1640246"/>
              <a:gd name="connsiteY127" fmla="*/ 3306992 h 3345563"/>
              <a:gd name="connsiteX128" fmla="*/ 162962 w 1640246"/>
              <a:gd name="connsiteY128" fmla="*/ 3334152 h 3345563"/>
              <a:gd name="connsiteX129" fmla="*/ 63374 w 1640246"/>
              <a:gd name="connsiteY129" fmla="*/ 3325099 h 3345563"/>
              <a:gd name="connsiteX130" fmla="*/ 81481 w 1640246"/>
              <a:gd name="connsiteY130" fmla="*/ 3270778 h 3345563"/>
              <a:gd name="connsiteX131" fmla="*/ 72427 w 1640246"/>
              <a:gd name="connsiteY131" fmla="*/ 3243618 h 3345563"/>
              <a:gd name="connsiteX132" fmla="*/ 63374 w 1640246"/>
              <a:gd name="connsiteY132" fmla="*/ 3189297 h 3345563"/>
              <a:gd name="connsiteX133" fmla="*/ 0 w 1640246"/>
              <a:gd name="connsiteY133" fmla="*/ 3107816 h 33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1640246" h="3345563">
                <a:moveTo>
                  <a:pt x="0" y="3107816"/>
                </a:moveTo>
                <a:lnTo>
                  <a:pt x="0" y="3107816"/>
                </a:lnTo>
                <a:cubicBezTo>
                  <a:pt x="27160" y="3104798"/>
                  <a:pt x="54969" y="3105390"/>
                  <a:pt x="81481" y="3098762"/>
                </a:cubicBezTo>
                <a:cubicBezTo>
                  <a:pt x="92037" y="3096123"/>
                  <a:pt x="98640" y="3084941"/>
                  <a:pt x="108641" y="3080655"/>
                </a:cubicBezTo>
                <a:cubicBezTo>
                  <a:pt x="120078" y="3075754"/>
                  <a:pt x="132937" y="3075177"/>
                  <a:pt x="144855" y="3071602"/>
                </a:cubicBezTo>
                <a:cubicBezTo>
                  <a:pt x="163137" y="3066118"/>
                  <a:pt x="181069" y="3059531"/>
                  <a:pt x="199176" y="3053495"/>
                </a:cubicBezTo>
                <a:lnTo>
                  <a:pt x="280657" y="3026334"/>
                </a:lnTo>
                <a:cubicBezTo>
                  <a:pt x="289710" y="3023316"/>
                  <a:pt x="298559" y="3019595"/>
                  <a:pt x="307817" y="3017281"/>
                </a:cubicBezTo>
                <a:cubicBezTo>
                  <a:pt x="362546" y="3003600"/>
                  <a:pt x="332230" y="3012162"/>
                  <a:pt x="398352" y="2990121"/>
                </a:cubicBezTo>
                <a:cubicBezTo>
                  <a:pt x="407406" y="2987103"/>
                  <a:pt x="417572" y="2986361"/>
                  <a:pt x="425513" y="2981067"/>
                </a:cubicBezTo>
                <a:cubicBezTo>
                  <a:pt x="434566" y="2975031"/>
                  <a:pt x="444314" y="2969926"/>
                  <a:pt x="452673" y="2962960"/>
                </a:cubicBezTo>
                <a:cubicBezTo>
                  <a:pt x="462509" y="2954763"/>
                  <a:pt x="469180" y="2942902"/>
                  <a:pt x="479833" y="2935800"/>
                </a:cubicBezTo>
                <a:cubicBezTo>
                  <a:pt x="487774" y="2930506"/>
                  <a:pt x="498652" y="2931381"/>
                  <a:pt x="506994" y="2926746"/>
                </a:cubicBezTo>
                <a:cubicBezTo>
                  <a:pt x="526017" y="2916177"/>
                  <a:pt x="543207" y="2902603"/>
                  <a:pt x="561314" y="2890532"/>
                </a:cubicBezTo>
                <a:lnTo>
                  <a:pt x="588475" y="2872426"/>
                </a:lnTo>
                <a:lnTo>
                  <a:pt x="615635" y="2854319"/>
                </a:lnTo>
                <a:cubicBezTo>
                  <a:pt x="624689" y="2848283"/>
                  <a:pt x="635102" y="2843906"/>
                  <a:pt x="642796" y="2836212"/>
                </a:cubicBezTo>
                <a:cubicBezTo>
                  <a:pt x="651849" y="2827158"/>
                  <a:pt x="660120" y="2817248"/>
                  <a:pt x="669956" y="2809051"/>
                </a:cubicBezTo>
                <a:cubicBezTo>
                  <a:pt x="678315" y="2802085"/>
                  <a:pt x="688757" y="2797910"/>
                  <a:pt x="697116" y="2790944"/>
                </a:cubicBezTo>
                <a:cubicBezTo>
                  <a:pt x="723258" y="2769159"/>
                  <a:pt x="724579" y="2763331"/>
                  <a:pt x="742384" y="2736624"/>
                </a:cubicBezTo>
                <a:cubicBezTo>
                  <a:pt x="766525" y="2664195"/>
                  <a:pt x="730313" y="2748695"/>
                  <a:pt x="778598" y="2700410"/>
                </a:cubicBezTo>
                <a:cubicBezTo>
                  <a:pt x="785346" y="2693662"/>
                  <a:pt x="784633" y="2682303"/>
                  <a:pt x="787651" y="2673249"/>
                </a:cubicBezTo>
                <a:cubicBezTo>
                  <a:pt x="790664" y="2646132"/>
                  <a:pt x="797632" y="2569950"/>
                  <a:pt x="805758" y="2537447"/>
                </a:cubicBezTo>
                <a:cubicBezTo>
                  <a:pt x="810387" y="2518931"/>
                  <a:pt x="817829" y="2501234"/>
                  <a:pt x="823865" y="2483127"/>
                </a:cubicBezTo>
                <a:cubicBezTo>
                  <a:pt x="823867" y="2483122"/>
                  <a:pt x="841968" y="2428811"/>
                  <a:pt x="841972" y="2428806"/>
                </a:cubicBezTo>
                <a:lnTo>
                  <a:pt x="860079" y="2401645"/>
                </a:lnTo>
                <a:cubicBezTo>
                  <a:pt x="866115" y="2377503"/>
                  <a:pt x="873306" y="2353620"/>
                  <a:pt x="878186" y="2329218"/>
                </a:cubicBezTo>
                <a:cubicBezTo>
                  <a:pt x="881204" y="2314129"/>
                  <a:pt x="883507" y="2298879"/>
                  <a:pt x="887239" y="2283950"/>
                </a:cubicBezTo>
                <a:cubicBezTo>
                  <a:pt x="889554" y="2274692"/>
                  <a:pt x="893671" y="2265966"/>
                  <a:pt x="896293" y="2256790"/>
                </a:cubicBezTo>
                <a:cubicBezTo>
                  <a:pt x="899711" y="2244826"/>
                  <a:pt x="900445" y="2232013"/>
                  <a:pt x="905346" y="2220576"/>
                </a:cubicBezTo>
                <a:cubicBezTo>
                  <a:pt x="909632" y="2210575"/>
                  <a:pt x="918587" y="2203148"/>
                  <a:pt x="923453" y="2193416"/>
                </a:cubicBezTo>
                <a:cubicBezTo>
                  <a:pt x="927721" y="2184880"/>
                  <a:pt x="929489" y="2175309"/>
                  <a:pt x="932507" y="2166255"/>
                </a:cubicBezTo>
                <a:cubicBezTo>
                  <a:pt x="935525" y="2124006"/>
                  <a:pt x="934199" y="2081219"/>
                  <a:pt x="941560" y="2039507"/>
                </a:cubicBezTo>
                <a:cubicBezTo>
                  <a:pt x="943451" y="2028791"/>
                  <a:pt x="954801" y="2022078"/>
                  <a:pt x="959667" y="2012346"/>
                </a:cubicBezTo>
                <a:cubicBezTo>
                  <a:pt x="963935" y="2003810"/>
                  <a:pt x="964452" y="1993722"/>
                  <a:pt x="968720" y="1985186"/>
                </a:cubicBezTo>
                <a:cubicBezTo>
                  <a:pt x="973586" y="1975454"/>
                  <a:pt x="982408" y="1967969"/>
                  <a:pt x="986827" y="1958026"/>
                </a:cubicBezTo>
                <a:cubicBezTo>
                  <a:pt x="994579" y="1940585"/>
                  <a:pt x="998898" y="1921812"/>
                  <a:pt x="1004934" y="1903705"/>
                </a:cubicBezTo>
                <a:lnTo>
                  <a:pt x="1023041" y="1849384"/>
                </a:lnTo>
                <a:lnTo>
                  <a:pt x="1050202" y="1767903"/>
                </a:lnTo>
                <a:cubicBezTo>
                  <a:pt x="1053220" y="1758849"/>
                  <a:pt x="1056940" y="1750000"/>
                  <a:pt x="1059255" y="1740742"/>
                </a:cubicBezTo>
                <a:cubicBezTo>
                  <a:pt x="1062273" y="1728671"/>
                  <a:pt x="1065610" y="1716675"/>
                  <a:pt x="1068309" y="1704529"/>
                </a:cubicBezTo>
                <a:cubicBezTo>
                  <a:pt x="1071647" y="1689507"/>
                  <a:pt x="1073630" y="1674190"/>
                  <a:pt x="1077362" y="1659261"/>
                </a:cubicBezTo>
                <a:cubicBezTo>
                  <a:pt x="1090289" y="1607551"/>
                  <a:pt x="1084180" y="1657978"/>
                  <a:pt x="1095469" y="1595887"/>
                </a:cubicBezTo>
                <a:cubicBezTo>
                  <a:pt x="1099301" y="1574809"/>
                  <a:pt x="1107738" y="1501544"/>
                  <a:pt x="1113576" y="1478192"/>
                </a:cubicBezTo>
                <a:cubicBezTo>
                  <a:pt x="1118205" y="1459675"/>
                  <a:pt x="1125647" y="1441978"/>
                  <a:pt x="1131683" y="1423871"/>
                </a:cubicBezTo>
                <a:cubicBezTo>
                  <a:pt x="1134701" y="1414818"/>
                  <a:pt x="1138421" y="1405969"/>
                  <a:pt x="1140736" y="1396711"/>
                </a:cubicBezTo>
                <a:lnTo>
                  <a:pt x="1149790" y="1360497"/>
                </a:lnTo>
                <a:cubicBezTo>
                  <a:pt x="1152808" y="1297123"/>
                  <a:pt x="1153977" y="1233633"/>
                  <a:pt x="1158843" y="1170374"/>
                </a:cubicBezTo>
                <a:cubicBezTo>
                  <a:pt x="1163473" y="1110186"/>
                  <a:pt x="1173162" y="1134998"/>
                  <a:pt x="1186004" y="1070786"/>
                </a:cubicBezTo>
                <a:cubicBezTo>
                  <a:pt x="1192040" y="1040608"/>
                  <a:pt x="1194379" y="1009448"/>
                  <a:pt x="1204111" y="980251"/>
                </a:cubicBezTo>
                <a:cubicBezTo>
                  <a:pt x="1234542" y="888955"/>
                  <a:pt x="1188106" y="1030582"/>
                  <a:pt x="1222217" y="916877"/>
                </a:cubicBezTo>
                <a:cubicBezTo>
                  <a:pt x="1227701" y="898595"/>
                  <a:pt x="1240324" y="862556"/>
                  <a:pt x="1240324" y="862556"/>
                </a:cubicBezTo>
                <a:cubicBezTo>
                  <a:pt x="1241447" y="848513"/>
                  <a:pt x="1252995" y="645293"/>
                  <a:pt x="1267485" y="572845"/>
                </a:cubicBezTo>
                <a:cubicBezTo>
                  <a:pt x="1272366" y="548443"/>
                  <a:pt x="1277723" y="524026"/>
                  <a:pt x="1285592" y="500418"/>
                </a:cubicBezTo>
                <a:cubicBezTo>
                  <a:pt x="1300630" y="455304"/>
                  <a:pt x="1306353" y="445621"/>
                  <a:pt x="1312752" y="400830"/>
                </a:cubicBezTo>
                <a:cubicBezTo>
                  <a:pt x="1316617" y="373777"/>
                  <a:pt x="1317941" y="346401"/>
                  <a:pt x="1321806" y="319348"/>
                </a:cubicBezTo>
                <a:cubicBezTo>
                  <a:pt x="1329696" y="264115"/>
                  <a:pt x="1327874" y="289056"/>
                  <a:pt x="1339913" y="246921"/>
                </a:cubicBezTo>
                <a:cubicBezTo>
                  <a:pt x="1362659" y="167310"/>
                  <a:pt x="1336304" y="248695"/>
                  <a:pt x="1358019" y="183546"/>
                </a:cubicBezTo>
                <a:cubicBezTo>
                  <a:pt x="1361037" y="141297"/>
                  <a:pt x="1360790" y="98686"/>
                  <a:pt x="1367073" y="56798"/>
                </a:cubicBezTo>
                <a:cubicBezTo>
                  <a:pt x="1369904" y="37923"/>
                  <a:pt x="1385180" y="2477"/>
                  <a:pt x="1385180" y="2477"/>
                </a:cubicBezTo>
                <a:cubicBezTo>
                  <a:pt x="1466661" y="5495"/>
                  <a:pt x="1548906" y="0"/>
                  <a:pt x="1629623" y="11531"/>
                </a:cubicBezTo>
                <a:cubicBezTo>
                  <a:pt x="1639070" y="12881"/>
                  <a:pt x="1640246" y="29278"/>
                  <a:pt x="1638677" y="38691"/>
                </a:cubicBezTo>
                <a:cubicBezTo>
                  <a:pt x="1636888" y="49424"/>
                  <a:pt x="1624989" y="55908"/>
                  <a:pt x="1620570" y="65851"/>
                </a:cubicBezTo>
                <a:cubicBezTo>
                  <a:pt x="1612818" y="83292"/>
                  <a:pt x="1606206" y="101456"/>
                  <a:pt x="1602463" y="120172"/>
                </a:cubicBezTo>
                <a:cubicBezTo>
                  <a:pt x="1599019" y="137393"/>
                  <a:pt x="1593637" y="174039"/>
                  <a:pt x="1584356" y="192600"/>
                </a:cubicBezTo>
                <a:cubicBezTo>
                  <a:pt x="1579490" y="202332"/>
                  <a:pt x="1572285" y="210707"/>
                  <a:pt x="1566249" y="219760"/>
                </a:cubicBezTo>
                <a:cubicBezTo>
                  <a:pt x="1541394" y="294325"/>
                  <a:pt x="1550841" y="255186"/>
                  <a:pt x="1539089" y="337455"/>
                </a:cubicBezTo>
                <a:cubicBezTo>
                  <a:pt x="1542107" y="367633"/>
                  <a:pt x="1548142" y="397661"/>
                  <a:pt x="1548142" y="427990"/>
                </a:cubicBezTo>
                <a:cubicBezTo>
                  <a:pt x="1548142" y="440433"/>
                  <a:pt x="1541315" y="451962"/>
                  <a:pt x="1539089" y="464204"/>
                </a:cubicBezTo>
                <a:cubicBezTo>
                  <a:pt x="1535272" y="485199"/>
                  <a:pt x="1533053" y="506453"/>
                  <a:pt x="1530035" y="527578"/>
                </a:cubicBezTo>
                <a:cubicBezTo>
                  <a:pt x="1527017" y="569828"/>
                  <a:pt x="1525931" y="612260"/>
                  <a:pt x="1520982" y="654327"/>
                </a:cubicBezTo>
                <a:cubicBezTo>
                  <a:pt x="1519867" y="663805"/>
                  <a:pt x="1514550" y="672311"/>
                  <a:pt x="1511928" y="681487"/>
                </a:cubicBezTo>
                <a:cubicBezTo>
                  <a:pt x="1508510" y="693451"/>
                  <a:pt x="1505315" y="705500"/>
                  <a:pt x="1502875" y="717701"/>
                </a:cubicBezTo>
                <a:cubicBezTo>
                  <a:pt x="1497703" y="743563"/>
                  <a:pt x="1492046" y="790601"/>
                  <a:pt x="1484768" y="817289"/>
                </a:cubicBezTo>
                <a:cubicBezTo>
                  <a:pt x="1479746" y="835703"/>
                  <a:pt x="1472697" y="853503"/>
                  <a:pt x="1466661" y="871610"/>
                </a:cubicBezTo>
                <a:lnTo>
                  <a:pt x="1439501" y="953091"/>
                </a:lnTo>
                <a:lnTo>
                  <a:pt x="1430447" y="980251"/>
                </a:lnTo>
                <a:lnTo>
                  <a:pt x="1421394" y="1007412"/>
                </a:lnTo>
                <a:cubicBezTo>
                  <a:pt x="1418376" y="1031554"/>
                  <a:pt x="1415027" y="1055658"/>
                  <a:pt x="1412340" y="1079839"/>
                </a:cubicBezTo>
                <a:cubicBezTo>
                  <a:pt x="1400669" y="1184874"/>
                  <a:pt x="1413403" y="1140027"/>
                  <a:pt x="1394233" y="1197534"/>
                </a:cubicBezTo>
                <a:cubicBezTo>
                  <a:pt x="1391215" y="1236766"/>
                  <a:pt x="1390061" y="1276186"/>
                  <a:pt x="1385180" y="1315230"/>
                </a:cubicBezTo>
                <a:cubicBezTo>
                  <a:pt x="1383996" y="1324699"/>
                  <a:pt x="1377577" y="1332958"/>
                  <a:pt x="1376126" y="1342390"/>
                </a:cubicBezTo>
                <a:cubicBezTo>
                  <a:pt x="1354219" y="1484787"/>
                  <a:pt x="1383558" y="1383467"/>
                  <a:pt x="1348966" y="1487245"/>
                </a:cubicBezTo>
                <a:cubicBezTo>
                  <a:pt x="1318543" y="1578516"/>
                  <a:pt x="1364961" y="1436951"/>
                  <a:pt x="1330859" y="1550620"/>
                </a:cubicBezTo>
                <a:cubicBezTo>
                  <a:pt x="1325374" y="1568901"/>
                  <a:pt x="1318788" y="1586833"/>
                  <a:pt x="1312752" y="1604940"/>
                </a:cubicBezTo>
                <a:lnTo>
                  <a:pt x="1303699" y="1632101"/>
                </a:lnTo>
                <a:cubicBezTo>
                  <a:pt x="1298590" y="1667861"/>
                  <a:pt x="1294416" y="1705448"/>
                  <a:pt x="1285592" y="1740742"/>
                </a:cubicBezTo>
                <a:cubicBezTo>
                  <a:pt x="1283277" y="1750000"/>
                  <a:pt x="1279556" y="1758849"/>
                  <a:pt x="1276538" y="1767903"/>
                </a:cubicBezTo>
                <a:cubicBezTo>
                  <a:pt x="1273578" y="1785662"/>
                  <a:pt x="1263857" y="1847597"/>
                  <a:pt x="1258431" y="1867491"/>
                </a:cubicBezTo>
                <a:cubicBezTo>
                  <a:pt x="1253409" y="1885905"/>
                  <a:pt x="1244953" y="1903295"/>
                  <a:pt x="1240324" y="1921812"/>
                </a:cubicBezTo>
                <a:cubicBezTo>
                  <a:pt x="1237306" y="1933883"/>
                  <a:pt x="1234846" y="1946108"/>
                  <a:pt x="1231271" y="1958026"/>
                </a:cubicBezTo>
                <a:cubicBezTo>
                  <a:pt x="1225787" y="1976307"/>
                  <a:pt x="1219200" y="1994239"/>
                  <a:pt x="1213164" y="2012346"/>
                </a:cubicBezTo>
                <a:cubicBezTo>
                  <a:pt x="1210146" y="2021400"/>
                  <a:pt x="1206426" y="2030249"/>
                  <a:pt x="1204111" y="2039507"/>
                </a:cubicBezTo>
                <a:cubicBezTo>
                  <a:pt x="1192742" y="2084979"/>
                  <a:pt x="1198992" y="2063917"/>
                  <a:pt x="1186004" y="2102881"/>
                </a:cubicBezTo>
                <a:cubicBezTo>
                  <a:pt x="1182986" y="2130041"/>
                  <a:pt x="1182309" y="2157565"/>
                  <a:pt x="1176950" y="2184362"/>
                </a:cubicBezTo>
                <a:cubicBezTo>
                  <a:pt x="1173207" y="2203078"/>
                  <a:pt x="1164879" y="2220576"/>
                  <a:pt x="1158843" y="2238683"/>
                </a:cubicBezTo>
                <a:lnTo>
                  <a:pt x="1149790" y="2265843"/>
                </a:lnTo>
                <a:cubicBezTo>
                  <a:pt x="1146772" y="2274897"/>
                  <a:pt x="1142608" y="2283646"/>
                  <a:pt x="1140736" y="2293004"/>
                </a:cubicBezTo>
                <a:cubicBezTo>
                  <a:pt x="1113432" y="2429529"/>
                  <a:pt x="1148200" y="2259416"/>
                  <a:pt x="1122629" y="2374485"/>
                </a:cubicBezTo>
                <a:cubicBezTo>
                  <a:pt x="1119291" y="2389506"/>
                  <a:pt x="1116914" y="2404731"/>
                  <a:pt x="1113576" y="2419752"/>
                </a:cubicBezTo>
                <a:cubicBezTo>
                  <a:pt x="1110877" y="2431899"/>
                  <a:pt x="1106748" y="2443724"/>
                  <a:pt x="1104522" y="2455966"/>
                </a:cubicBezTo>
                <a:cubicBezTo>
                  <a:pt x="1099754" y="2482189"/>
                  <a:pt x="1099697" y="2519936"/>
                  <a:pt x="1086415" y="2546501"/>
                </a:cubicBezTo>
                <a:cubicBezTo>
                  <a:pt x="1081549" y="2556233"/>
                  <a:pt x="1072728" y="2563718"/>
                  <a:pt x="1068309" y="2573661"/>
                </a:cubicBezTo>
                <a:cubicBezTo>
                  <a:pt x="1060557" y="2591102"/>
                  <a:pt x="1056238" y="2609875"/>
                  <a:pt x="1050202" y="2627982"/>
                </a:cubicBezTo>
                <a:cubicBezTo>
                  <a:pt x="1047184" y="2637035"/>
                  <a:pt x="1046442" y="2647202"/>
                  <a:pt x="1041148" y="2655142"/>
                </a:cubicBezTo>
                <a:lnTo>
                  <a:pt x="1004934" y="2709463"/>
                </a:lnTo>
                <a:lnTo>
                  <a:pt x="986827" y="2736624"/>
                </a:lnTo>
                <a:cubicBezTo>
                  <a:pt x="964073" y="2804888"/>
                  <a:pt x="994766" y="2720747"/>
                  <a:pt x="959667" y="2790944"/>
                </a:cubicBezTo>
                <a:cubicBezTo>
                  <a:pt x="955399" y="2799480"/>
                  <a:pt x="954881" y="2809569"/>
                  <a:pt x="950613" y="2818105"/>
                </a:cubicBezTo>
                <a:cubicBezTo>
                  <a:pt x="938008" y="2843315"/>
                  <a:pt x="925370" y="2852402"/>
                  <a:pt x="905346" y="2872426"/>
                </a:cubicBezTo>
                <a:cubicBezTo>
                  <a:pt x="902328" y="2881479"/>
                  <a:pt x="902255" y="2892134"/>
                  <a:pt x="896293" y="2899586"/>
                </a:cubicBezTo>
                <a:cubicBezTo>
                  <a:pt x="889496" y="2908083"/>
                  <a:pt x="877491" y="2910727"/>
                  <a:pt x="869132" y="2917693"/>
                </a:cubicBezTo>
                <a:cubicBezTo>
                  <a:pt x="859296" y="2925889"/>
                  <a:pt x="850168" y="2935017"/>
                  <a:pt x="841972" y="2944853"/>
                </a:cubicBezTo>
                <a:cubicBezTo>
                  <a:pt x="835006" y="2953212"/>
                  <a:pt x="830831" y="2963655"/>
                  <a:pt x="823865" y="2972014"/>
                </a:cubicBezTo>
                <a:cubicBezTo>
                  <a:pt x="815669" y="2981850"/>
                  <a:pt x="804565" y="2989068"/>
                  <a:pt x="796705" y="2999174"/>
                </a:cubicBezTo>
                <a:cubicBezTo>
                  <a:pt x="783344" y="3016352"/>
                  <a:pt x="772562" y="3035388"/>
                  <a:pt x="760491" y="3053495"/>
                </a:cubicBezTo>
                <a:cubicBezTo>
                  <a:pt x="754455" y="3062548"/>
                  <a:pt x="751437" y="3074619"/>
                  <a:pt x="742384" y="3080655"/>
                </a:cubicBezTo>
                <a:lnTo>
                  <a:pt x="715223" y="3098762"/>
                </a:lnTo>
                <a:cubicBezTo>
                  <a:pt x="699860" y="3144853"/>
                  <a:pt x="718516" y="3113029"/>
                  <a:pt x="679010" y="3134976"/>
                </a:cubicBezTo>
                <a:cubicBezTo>
                  <a:pt x="659987" y="3145544"/>
                  <a:pt x="642796" y="3159119"/>
                  <a:pt x="624689" y="3171190"/>
                </a:cubicBezTo>
                <a:cubicBezTo>
                  <a:pt x="615635" y="3177226"/>
                  <a:pt x="607851" y="3185856"/>
                  <a:pt x="597528" y="3189297"/>
                </a:cubicBezTo>
                <a:lnTo>
                  <a:pt x="543208" y="3207404"/>
                </a:lnTo>
                <a:lnTo>
                  <a:pt x="488887" y="3225511"/>
                </a:lnTo>
                <a:lnTo>
                  <a:pt x="461726" y="3234564"/>
                </a:lnTo>
                <a:cubicBezTo>
                  <a:pt x="383894" y="3286453"/>
                  <a:pt x="482367" y="3224244"/>
                  <a:pt x="407406" y="3261725"/>
                </a:cubicBezTo>
                <a:cubicBezTo>
                  <a:pt x="397674" y="3266591"/>
                  <a:pt x="389977" y="3274966"/>
                  <a:pt x="380245" y="3279832"/>
                </a:cubicBezTo>
                <a:cubicBezTo>
                  <a:pt x="371709" y="3284100"/>
                  <a:pt x="362292" y="3286374"/>
                  <a:pt x="353085" y="3288885"/>
                </a:cubicBezTo>
                <a:cubicBezTo>
                  <a:pt x="329076" y="3295433"/>
                  <a:pt x="304266" y="3299122"/>
                  <a:pt x="280657" y="3306992"/>
                </a:cubicBezTo>
                <a:cubicBezTo>
                  <a:pt x="206092" y="3331847"/>
                  <a:pt x="245231" y="3322400"/>
                  <a:pt x="162962" y="3334152"/>
                </a:cubicBezTo>
                <a:cubicBezTo>
                  <a:pt x="129766" y="3331134"/>
                  <a:pt x="89685" y="3345563"/>
                  <a:pt x="63374" y="3325099"/>
                </a:cubicBezTo>
                <a:cubicBezTo>
                  <a:pt x="48308" y="3313381"/>
                  <a:pt x="81481" y="3270778"/>
                  <a:pt x="81481" y="3270778"/>
                </a:cubicBezTo>
                <a:cubicBezTo>
                  <a:pt x="78463" y="3261725"/>
                  <a:pt x="74497" y="3252934"/>
                  <a:pt x="72427" y="3243618"/>
                </a:cubicBezTo>
                <a:cubicBezTo>
                  <a:pt x="68445" y="3225698"/>
                  <a:pt x="72623" y="3205153"/>
                  <a:pt x="63374" y="3189297"/>
                </a:cubicBezTo>
                <a:cubicBezTo>
                  <a:pt x="4785" y="3088858"/>
                  <a:pt x="10562" y="3121396"/>
                  <a:pt x="0" y="3107816"/>
                </a:cubicBezTo>
                <a:close/>
              </a:path>
            </a:pathLst>
          </a:cu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>
            <a:off x="6444208" y="1916832"/>
            <a:ext cx="216024" cy="36004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6372225" y="4941888"/>
            <a:ext cx="360363" cy="358775"/>
          </a:xfrm>
          <a:prstGeom prst="ellipse">
            <a:avLst/>
          </a:prstGeom>
          <a:solidFill>
            <a:srgbClr val="FF0000">
              <a:alpha val="6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6300788" y="5229225"/>
            <a:ext cx="503237" cy="215900"/>
          </a:xfrm>
          <a:prstGeom prst="ellipse">
            <a:avLst/>
          </a:prstGeom>
          <a:solidFill>
            <a:srgbClr val="FFFF00">
              <a:alpha val="66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8" name="Přímá spojovací čára 37"/>
          <p:cNvCxnSpPr>
            <a:stCxn id="35" idx="2"/>
          </p:cNvCxnSpPr>
          <p:nvPr/>
        </p:nvCxnSpPr>
        <p:spPr>
          <a:xfrm flipH="1">
            <a:off x="5076825" y="5121275"/>
            <a:ext cx="1295400" cy="539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>
            <a:stCxn id="36" idx="3"/>
            <a:endCxn id="21519" idx="0"/>
          </p:cNvCxnSpPr>
          <p:nvPr/>
        </p:nvCxnSpPr>
        <p:spPr>
          <a:xfrm flipH="1">
            <a:off x="5867400" y="5413375"/>
            <a:ext cx="506413" cy="67945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>
            <a:stCxn id="16" idx="3"/>
          </p:cNvCxnSpPr>
          <p:nvPr/>
        </p:nvCxnSpPr>
        <p:spPr>
          <a:xfrm>
            <a:off x="6551613" y="5516563"/>
            <a:ext cx="541337" cy="3603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TextovéPole 42"/>
          <p:cNvSpPr txBox="1">
            <a:spLocks noChangeArrowheads="1"/>
          </p:cNvSpPr>
          <p:nvPr/>
        </p:nvSpPr>
        <p:spPr bwMode="auto">
          <a:xfrm>
            <a:off x="3779838" y="5602624"/>
            <a:ext cx="2663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err="1"/>
              <a:t>Foramen</a:t>
            </a:r>
            <a:r>
              <a:rPr lang="cs-CZ" dirty="0"/>
              <a:t> </a:t>
            </a:r>
            <a:r>
              <a:rPr lang="cs-CZ" dirty="0" err="1"/>
              <a:t>fysiologicum</a:t>
            </a:r>
            <a:endParaRPr lang="cs-CZ" dirty="0"/>
          </a:p>
        </p:txBody>
      </p:sp>
      <p:sp>
        <p:nvSpPr>
          <p:cNvPr id="21519" name="TextovéPole 43"/>
          <p:cNvSpPr txBox="1">
            <a:spLocks noChangeArrowheads="1"/>
          </p:cNvSpPr>
          <p:nvPr/>
        </p:nvSpPr>
        <p:spPr bwMode="auto">
          <a:xfrm>
            <a:off x="4643438" y="6092825"/>
            <a:ext cx="24495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Foramen apicale</a:t>
            </a:r>
          </a:p>
        </p:txBody>
      </p:sp>
      <p:sp>
        <p:nvSpPr>
          <p:cNvPr id="21520" name="TextovéPole 44"/>
          <p:cNvSpPr txBox="1">
            <a:spLocks noChangeArrowheads="1"/>
          </p:cNvSpPr>
          <p:nvPr/>
        </p:nvSpPr>
        <p:spPr bwMode="auto">
          <a:xfrm>
            <a:off x="6443663" y="5876925"/>
            <a:ext cx="252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Patency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21518" grpId="0"/>
      <p:bldP spid="21518" grpId="1"/>
      <p:bldP spid="21519" grpId="0"/>
      <p:bldP spid="21519" grpId="1"/>
      <p:bldP spid="215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RECAPITULATION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138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Checking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 1ISO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smaller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have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before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Helps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maintain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Helps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4737100" y="2043113"/>
            <a:ext cx="3503613" cy="3349625"/>
          </a:xfrm>
          <a:custGeom>
            <a:avLst/>
            <a:gdLst>
              <a:gd name="connsiteX0" fmla="*/ 18909 w 3504493"/>
              <a:gd name="connsiteY0" fmla="*/ 0 h 3349782"/>
              <a:gd name="connsiteX1" fmla="*/ 18909 w 3504493"/>
              <a:gd name="connsiteY1" fmla="*/ 0 h 3349782"/>
              <a:gd name="connsiteX2" fmla="*/ 18909 w 3504493"/>
              <a:gd name="connsiteY2" fmla="*/ 389299 h 3349782"/>
              <a:gd name="connsiteX3" fmla="*/ 27963 w 3504493"/>
              <a:gd name="connsiteY3" fmla="*/ 416459 h 3349782"/>
              <a:gd name="connsiteX4" fmla="*/ 46070 w 3504493"/>
              <a:gd name="connsiteY4" fmla="*/ 516047 h 3349782"/>
              <a:gd name="connsiteX5" fmla="*/ 55123 w 3504493"/>
              <a:gd name="connsiteY5" fmla="*/ 543208 h 3349782"/>
              <a:gd name="connsiteX6" fmla="*/ 73230 w 3504493"/>
              <a:gd name="connsiteY6" fmla="*/ 615635 h 3349782"/>
              <a:gd name="connsiteX7" fmla="*/ 91337 w 3504493"/>
              <a:gd name="connsiteY7" fmla="*/ 669956 h 3349782"/>
              <a:gd name="connsiteX8" fmla="*/ 109444 w 3504493"/>
              <a:gd name="connsiteY8" fmla="*/ 742384 h 3349782"/>
              <a:gd name="connsiteX9" fmla="*/ 118497 w 3504493"/>
              <a:gd name="connsiteY9" fmla="*/ 796705 h 3349782"/>
              <a:gd name="connsiteX10" fmla="*/ 127551 w 3504493"/>
              <a:gd name="connsiteY10" fmla="*/ 823865 h 3349782"/>
              <a:gd name="connsiteX11" fmla="*/ 136604 w 3504493"/>
              <a:gd name="connsiteY11" fmla="*/ 860079 h 3349782"/>
              <a:gd name="connsiteX12" fmla="*/ 145658 w 3504493"/>
              <a:gd name="connsiteY12" fmla="*/ 887239 h 3349782"/>
              <a:gd name="connsiteX13" fmla="*/ 154711 w 3504493"/>
              <a:gd name="connsiteY13" fmla="*/ 932507 h 3349782"/>
              <a:gd name="connsiteX14" fmla="*/ 163765 w 3504493"/>
              <a:gd name="connsiteY14" fmla="*/ 968720 h 3349782"/>
              <a:gd name="connsiteX15" fmla="*/ 181872 w 3504493"/>
              <a:gd name="connsiteY15" fmla="*/ 1086415 h 3349782"/>
              <a:gd name="connsiteX16" fmla="*/ 190925 w 3504493"/>
              <a:gd name="connsiteY16" fmla="*/ 1122629 h 3349782"/>
              <a:gd name="connsiteX17" fmla="*/ 199979 w 3504493"/>
              <a:gd name="connsiteY17" fmla="*/ 1186004 h 3349782"/>
              <a:gd name="connsiteX18" fmla="*/ 218086 w 3504493"/>
              <a:gd name="connsiteY18" fmla="*/ 1240324 h 3349782"/>
              <a:gd name="connsiteX19" fmla="*/ 236192 w 3504493"/>
              <a:gd name="connsiteY19" fmla="*/ 1312752 h 3349782"/>
              <a:gd name="connsiteX20" fmla="*/ 245246 w 3504493"/>
              <a:gd name="connsiteY20" fmla="*/ 1339913 h 3349782"/>
              <a:gd name="connsiteX21" fmla="*/ 254299 w 3504493"/>
              <a:gd name="connsiteY21" fmla="*/ 1385180 h 3349782"/>
              <a:gd name="connsiteX22" fmla="*/ 263353 w 3504493"/>
              <a:gd name="connsiteY22" fmla="*/ 1412340 h 3349782"/>
              <a:gd name="connsiteX23" fmla="*/ 281460 w 3504493"/>
              <a:gd name="connsiteY23" fmla="*/ 1502875 h 3349782"/>
              <a:gd name="connsiteX24" fmla="*/ 308620 w 3504493"/>
              <a:gd name="connsiteY24" fmla="*/ 1602463 h 3349782"/>
              <a:gd name="connsiteX25" fmla="*/ 317674 w 3504493"/>
              <a:gd name="connsiteY25" fmla="*/ 1629623 h 3349782"/>
              <a:gd name="connsiteX26" fmla="*/ 344834 w 3504493"/>
              <a:gd name="connsiteY26" fmla="*/ 1747318 h 3349782"/>
              <a:gd name="connsiteX27" fmla="*/ 362941 w 3504493"/>
              <a:gd name="connsiteY27" fmla="*/ 1801639 h 3349782"/>
              <a:gd name="connsiteX28" fmla="*/ 371994 w 3504493"/>
              <a:gd name="connsiteY28" fmla="*/ 1828800 h 3349782"/>
              <a:gd name="connsiteX29" fmla="*/ 390101 w 3504493"/>
              <a:gd name="connsiteY29" fmla="*/ 1901227 h 3349782"/>
              <a:gd name="connsiteX30" fmla="*/ 399155 w 3504493"/>
              <a:gd name="connsiteY30" fmla="*/ 1946495 h 3349782"/>
              <a:gd name="connsiteX31" fmla="*/ 408208 w 3504493"/>
              <a:gd name="connsiteY31" fmla="*/ 1973655 h 3349782"/>
              <a:gd name="connsiteX32" fmla="*/ 435369 w 3504493"/>
              <a:gd name="connsiteY32" fmla="*/ 2091350 h 3349782"/>
              <a:gd name="connsiteX33" fmla="*/ 444422 w 3504493"/>
              <a:gd name="connsiteY33" fmla="*/ 2118511 h 3349782"/>
              <a:gd name="connsiteX34" fmla="*/ 471583 w 3504493"/>
              <a:gd name="connsiteY34" fmla="*/ 2227152 h 3349782"/>
              <a:gd name="connsiteX35" fmla="*/ 480636 w 3504493"/>
              <a:gd name="connsiteY35" fmla="*/ 2263366 h 3349782"/>
              <a:gd name="connsiteX36" fmla="*/ 498743 w 3504493"/>
              <a:gd name="connsiteY36" fmla="*/ 2317687 h 3349782"/>
              <a:gd name="connsiteX37" fmla="*/ 507796 w 3504493"/>
              <a:gd name="connsiteY37" fmla="*/ 2344847 h 3349782"/>
              <a:gd name="connsiteX38" fmla="*/ 525903 w 3504493"/>
              <a:gd name="connsiteY38" fmla="*/ 2426328 h 3349782"/>
              <a:gd name="connsiteX39" fmla="*/ 544010 w 3504493"/>
              <a:gd name="connsiteY39" fmla="*/ 2498756 h 3349782"/>
              <a:gd name="connsiteX40" fmla="*/ 571171 w 3504493"/>
              <a:gd name="connsiteY40" fmla="*/ 2607398 h 3349782"/>
              <a:gd name="connsiteX41" fmla="*/ 607385 w 3504493"/>
              <a:gd name="connsiteY41" fmla="*/ 2734146 h 3349782"/>
              <a:gd name="connsiteX42" fmla="*/ 616438 w 3504493"/>
              <a:gd name="connsiteY42" fmla="*/ 2761307 h 3349782"/>
              <a:gd name="connsiteX43" fmla="*/ 634545 w 3504493"/>
              <a:gd name="connsiteY43" fmla="*/ 2788467 h 3349782"/>
              <a:gd name="connsiteX44" fmla="*/ 679812 w 3504493"/>
              <a:gd name="connsiteY44" fmla="*/ 2869948 h 3349782"/>
              <a:gd name="connsiteX45" fmla="*/ 716026 w 3504493"/>
              <a:gd name="connsiteY45" fmla="*/ 2933322 h 3349782"/>
              <a:gd name="connsiteX46" fmla="*/ 743187 w 3504493"/>
              <a:gd name="connsiteY46" fmla="*/ 2960483 h 3349782"/>
              <a:gd name="connsiteX47" fmla="*/ 815614 w 3504493"/>
              <a:gd name="connsiteY47" fmla="*/ 3041964 h 3349782"/>
              <a:gd name="connsiteX48" fmla="*/ 869935 w 3504493"/>
              <a:gd name="connsiteY48" fmla="*/ 3078178 h 3349782"/>
              <a:gd name="connsiteX49" fmla="*/ 924256 w 3504493"/>
              <a:gd name="connsiteY49" fmla="*/ 3114392 h 3349782"/>
              <a:gd name="connsiteX50" fmla="*/ 951416 w 3504493"/>
              <a:gd name="connsiteY50" fmla="*/ 3141552 h 3349782"/>
              <a:gd name="connsiteX51" fmla="*/ 1005737 w 3504493"/>
              <a:gd name="connsiteY51" fmla="*/ 3159659 h 3349782"/>
              <a:gd name="connsiteX52" fmla="*/ 1069111 w 3504493"/>
              <a:gd name="connsiteY52" fmla="*/ 3186819 h 3349782"/>
              <a:gd name="connsiteX53" fmla="*/ 1132486 w 3504493"/>
              <a:gd name="connsiteY53" fmla="*/ 3213980 h 3349782"/>
              <a:gd name="connsiteX54" fmla="*/ 1159646 w 3504493"/>
              <a:gd name="connsiteY54" fmla="*/ 3232087 h 3349782"/>
              <a:gd name="connsiteX55" fmla="*/ 1186806 w 3504493"/>
              <a:gd name="connsiteY55" fmla="*/ 3241140 h 3349782"/>
              <a:gd name="connsiteX56" fmla="*/ 1213967 w 3504493"/>
              <a:gd name="connsiteY56" fmla="*/ 3259247 h 3349782"/>
              <a:gd name="connsiteX57" fmla="*/ 1277341 w 3504493"/>
              <a:gd name="connsiteY57" fmla="*/ 3277354 h 3349782"/>
              <a:gd name="connsiteX58" fmla="*/ 1304501 w 3504493"/>
              <a:gd name="connsiteY58" fmla="*/ 3295461 h 3349782"/>
              <a:gd name="connsiteX59" fmla="*/ 1367876 w 3504493"/>
              <a:gd name="connsiteY59" fmla="*/ 3313568 h 3349782"/>
              <a:gd name="connsiteX60" fmla="*/ 1395036 w 3504493"/>
              <a:gd name="connsiteY60" fmla="*/ 3322621 h 3349782"/>
              <a:gd name="connsiteX61" fmla="*/ 1512731 w 3504493"/>
              <a:gd name="connsiteY61" fmla="*/ 3340728 h 3349782"/>
              <a:gd name="connsiteX62" fmla="*/ 1992565 w 3504493"/>
              <a:gd name="connsiteY62" fmla="*/ 3349782 h 3349782"/>
              <a:gd name="connsiteX63" fmla="*/ 2137420 w 3504493"/>
              <a:gd name="connsiteY63" fmla="*/ 3340728 h 3349782"/>
              <a:gd name="connsiteX64" fmla="*/ 2191741 w 3504493"/>
              <a:gd name="connsiteY64" fmla="*/ 3322621 h 3349782"/>
              <a:gd name="connsiteX65" fmla="*/ 2218901 w 3504493"/>
              <a:gd name="connsiteY65" fmla="*/ 3313568 h 3349782"/>
              <a:gd name="connsiteX66" fmla="*/ 2300383 w 3504493"/>
              <a:gd name="connsiteY66" fmla="*/ 3277354 h 3349782"/>
              <a:gd name="connsiteX67" fmla="*/ 2327543 w 3504493"/>
              <a:gd name="connsiteY67" fmla="*/ 3268301 h 3349782"/>
              <a:gd name="connsiteX68" fmla="*/ 2354703 w 3504493"/>
              <a:gd name="connsiteY68" fmla="*/ 3250194 h 3349782"/>
              <a:gd name="connsiteX69" fmla="*/ 2381864 w 3504493"/>
              <a:gd name="connsiteY69" fmla="*/ 3241140 h 3349782"/>
              <a:gd name="connsiteX70" fmla="*/ 2436185 w 3504493"/>
              <a:gd name="connsiteY70" fmla="*/ 3204926 h 3349782"/>
              <a:gd name="connsiteX71" fmla="*/ 2463345 w 3504493"/>
              <a:gd name="connsiteY71" fmla="*/ 3186819 h 3349782"/>
              <a:gd name="connsiteX72" fmla="*/ 2499559 w 3504493"/>
              <a:gd name="connsiteY72" fmla="*/ 3168713 h 3349782"/>
              <a:gd name="connsiteX73" fmla="*/ 2562933 w 3504493"/>
              <a:gd name="connsiteY73" fmla="*/ 3132499 h 3349782"/>
              <a:gd name="connsiteX74" fmla="*/ 2590093 w 3504493"/>
              <a:gd name="connsiteY74" fmla="*/ 3105338 h 3349782"/>
              <a:gd name="connsiteX75" fmla="*/ 2617254 w 3504493"/>
              <a:gd name="connsiteY75" fmla="*/ 3096285 h 3349782"/>
              <a:gd name="connsiteX76" fmla="*/ 2671575 w 3504493"/>
              <a:gd name="connsiteY76" fmla="*/ 3041964 h 3349782"/>
              <a:gd name="connsiteX77" fmla="*/ 2698735 w 3504493"/>
              <a:gd name="connsiteY77" fmla="*/ 3014804 h 3349782"/>
              <a:gd name="connsiteX78" fmla="*/ 2725895 w 3504493"/>
              <a:gd name="connsiteY78" fmla="*/ 2996697 h 3349782"/>
              <a:gd name="connsiteX79" fmla="*/ 2762109 w 3504493"/>
              <a:gd name="connsiteY79" fmla="*/ 2942376 h 3349782"/>
              <a:gd name="connsiteX80" fmla="*/ 2789270 w 3504493"/>
              <a:gd name="connsiteY80" fmla="*/ 2915215 h 3349782"/>
              <a:gd name="connsiteX81" fmla="*/ 2825484 w 3504493"/>
              <a:gd name="connsiteY81" fmla="*/ 2860895 h 3349782"/>
              <a:gd name="connsiteX82" fmla="*/ 2843590 w 3504493"/>
              <a:gd name="connsiteY82" fmla="*/ 2833734 h 3349782"/>
              <a:gd name="connsiteX83" fmla="*/ 2888858 w 3504493"/>
              <a:gd name="connsiteY83" fmla="*/ 2779414 h 3349782"/>
              <a:gd name="connsiteX84" fmla="*/ 2916018 w 3504493"/>
              <a:gd name="connsiteY84" fmla="*/ 2716039 h 3349782"/>
              <a:gd name="connsiteX85" fmla="*/ 2925072 w 3504493"/>
              <a:gd name="connsiteY85" fmla="*/ 2688879 h 3349782"/>
              <a:gd name="connsiteX86" fmla="*/ 2952232 w 3504493"/>
              <a:gd name="connsiteY86" fmla="*/ 2652665 h 3349782"/>
              <a:gd name="connsiteX87" fmla="*/ 2961286 w 3504493"/>
              <a:gd name="connsiteY87" fmla="*/ 2625505 h 3349782"/>
              <a:gd name="connsiteX88" fmla="*/ 2970339 w 3504493"/>
              <a:gd name="connsiteY88" fmla="*/ 2589291 h 3349782"/>
              <a:gd name="connsiteX89" fmla="*/ 2988446 w 3504493"/>
              <a:gd name="connsiteY89" fmla="*/ 2562130 h 3349782"/>
              <a:gd name="connsiteX90" fmla="*/ 2997499 w 3504493"/>
              <a:gd name="connsiteY90" fmla="*/ 2516863 h 3349782"/>
              <a:gd name="connsiteX91" fmla="*/ 3015606 w 3504493"/>
              <a:gd name="connsiteY91" fmla="*/ 2462542 h 3349782"/>
              <a:gd name="connsiteX92" fmla="*/ 3024660 w 3504493"/>
              <a:gd name="connsiteY92" fmla="*/ 2417275 h 3349782"/>
              <a:gd name="connsiteX93" fmla="*/ 3033713 w 3504493"/>
              <a:gd name="connsiteY93" fmla="*/ 2390115 h 3349782"/>
              <a:gd name="connsiteX94" fmla="*/ 3042767 w 3504493"/>
              <a:gd name="connsiteY94" fmla="*/ 2335794 h 3349782"/>
              <a:gd name="connsiteX95" fmla="*/ 3078981 w 3504493"/>
              <a:gd name="connsiteY95" fmla="*/ 2199992 h 3349782"/>
              <a:gd name="connsiteX96" fmla="*/ 3097088 w 3504493"/>
              <a:gd name="connsiteY96" fmla="*/ 2055136 h 3349782"/>
              <a:gd name="connsiteX97" fmla="*/ 3124248 w 3504493"/>
              <a:gd name="connsiteY97" fmla="*/ 1955548 h 3349782"/>
              <a:gd name="connsiteX98" fmla="*/ 3133301 w 3504493"/>
              <a:gd name="connsiteY98" fmla="*/ 1901227 h 3349782"/>
              <a:gd name="connsiteX99" fmla="*/ 3160462 w 3504493"/>
              <a:gd name="connsiteY99" fmla="*/ 1810693 h 3349782"/>
              <a:gd name="connsiteX100" fmla="*/ 3169515 w 3504493"/>
              <a:gd name="connsiteY100" fmla="*/ 1774479 h 3349782"/>
              <a:gd name="connsiteX101" fmla="*/ 3205729 w 3504493"/>
              <a:gd name="connsiteY101" fmla="*/ 1611516 h 3349782"/>
              <a:gd name="connsiteX102" fmla="*/ 3214783 w 3504493"/>
              <a:gd name="connsiteY102" fmla="*/ 1584356 h 3349782"/>
              <a:gd name="connsiteX103" fmla="*/ 3241943 w 3504493"/>
              <a:gd name="connsiteY103" fmla="*/ 1475715 h 3349782"/>
              <a:gd name="connsiteX104" fmla="*/ 3250996 w 3504493"/>
              <a:gd name="connsiteY104" fmla="*/ 1439501 h 3349782"/>
              <a:gd name="connsiteX105" fmla="*/ 3260050 w 3504493"/>
              <a:gd name="connsiteY105" fmla="*/ 1412340 h 3349782"/>
              <a:gd name="connsiteX106" fmla="*/ 3269103 w 3504493"/>
              <a:gd name="connsiteY106" fmla="*/ 1367073 h 3349782"/>
              <a:gd name="connsiteX107" fmla="*/ 3278157 w 3504493"/>
              <a:gd name="connsiteY107" fmla="*/ 1330859 h 3349782"/>
              <a:gd name="connsiteX108" fmla="*/ 3287210 w 3504493"/>
              <a:gd name="connsiteY108" fmla="*/ 1249378 h 3349782"/>
              <a:gd name="connsiteX109" fmla="*/ 3296264 w 3504493"/>
              <a:gd name="connsiteY109" fmla="*/ 1213164 h 3349782"/>
              <a:gd name="connsiteX110" fmla="*/ 3305317 w 3504493"/>
              <a:gd name="connsiteY110" fmla="*/ 1104522 h 3349782"/>
              <a:gd name="connsiteX111" fmla="*/ 3314371 w 3504493"/>
              <a:gd name="connsiteY111" fmla="*/ 1068309 h 3349782"/>
              <a:gd name="connsiteX112" fmla="*/ 3323424 w 3504493"/>
              <a:gd name="connsiteY112" fmla="*/ 1004934 h 3349782"/>
              <a:gd name="connsiteX113" fmla="*/ 3332478 w 3504493"/>
              <a:gd name="connsiteY113" fmla="*/ 968720 h 3349782"/>
              <a:gd name="connsiteX114" fmla="*/ 3341531 w 3504493"/>
              <a:gd name="connsiteY114" fmla="*/ 905346 h 3349782"/>
              <a:gd name="connsiteX115" fmla="*/ 3350585 w 3504493"/>
              <a:gd name="connsiteY115" fmla="*/ 878186 h 3349782"/>
              <a:gd name="connsiteX116" fmla="*/ 3368691 w 3504493"/>
              <a:gd name="connsiteY116" fmla="*/ 805758 h 3349782"/>
              <a:gd name="connsiteX117" fmla="*/ 3368691 w 3504493"/>
              <a:gd name="connsiteY117" fmla="*/ 805758 h 3349782"/>
              <a:gd name="connsiteX118" fmla="*/ 3377745 w 3504493"/>
              <a:gd name="connsiteY118" fmla="*/ 742384 h 3349782"/>
              <a:gd name="connsiteX119" fmla="*/ 3386798 w 3504493"/>
              <a:gd name="connsiteY119" fmla="*/ 715223 h 3349782"/>
              <a:gd name="connsiteX120" fmla="*/ 3395852 w 3504493"/>
              <a:gd name="connsiteY120" fmla="*/ 660903 h 3349782"/>
              <a:gd name="connsiteX121" fmla="*/ 3404905 w 3504493"/>
              <a:gd name="connsiteY121" fmla="*/ 615635 h 3349782"/>
              <a:gd name="connsiteX122" fmla="*/ 3413959 w 3504493"/>
              <a:gd name="connsiteY122" fmla="*/ 497940 h 3349782"/>
              <a:gd name="connsiteX123" fmla="*/ 3432066 w 3504493"/>
              <a:gd name="connsiteY123" fmla="*/ 371192 h 3349782"/>
              <a:gd name="connsiteX124" fmla="*/ 3450173 w 3504493"/>
              <a:gd name="connsiteY124" fmla="*/ 271604 h 3349782"/>
              <a:gd name="connsiteX125" fmla="*/ 3459226 w 3504493"/>
              <a:gd name="connsiteY125" fmla="*/ 244443 h 3349782"/>
              <a:gd name="connsiteX126" fmla="*/ 3477333 w 3504493"/>
              <a:gd name="connsiteY126" fmla="*/ 172015 h 3349782"/>
              <a:gd name="connsiteX127" fmla="*/ 3504493 w 3504493"/>
              <a:gd name="connsiteY127" fmla="*/ 72427 h 3349782"/>
              <a:gd name="connsiteX128" fmla="*/ 3504493 w 3504493"/>
              <a:gd name="connsiteY128" fmla="*/ 27160 h 3349782"/>
              <a:gd name="connsiteX129" fmla="*/ 18909 w 3504493"/>
              <a:gd name="connsiteY129" fmla="*/ 0 h 334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3504493" h="3349782">
                <a:moveTo>
                  <a:pt x="18909" y="0"/>
                </a:moveTo>
                <a:lnTo>
                  <a:pt x="18909" y="0"/>
                </a:lnTo>
                <a:cubicBezTo>
                  <a:pt x="0" y="170191"/>
                  <a:pt x="3497" y="104172"/>
                  <a:pt x="18909" y="389299"/>
                </a:cubicBezTo>
                <a:cubicBezTo>
                  <a:pt x="19424" y="398828"/>
                  <a:pt x="24945" y="407406"/>
                  <a:pt x="27963" y="416459"/>
                </a:cubicBezTo>
                <a:cubicBezTo>
                  <a:pt x="32001" y="440691"/>
                  <a:pt x="39740" y="490726"/>
                  <a:pt x="46070" y="516047"/>
                </a:cubicBezTo>
                <a:cubicBezTo>
                  <a:pt x="48385" y="525305"/>
                  <a:pt x="52612" y="534001"/>
                  <a:pt x="55123" y="543208"/>
                </a:cubicBezTo>
                <a:cubicBezTo>
                  <a:pt x="61671" y="567217"/>
                  <a:pt x="65361" y="592027"/>
                  <a:pt x="73230" y="615635"/>
                </a:cubicBezTo>
                <a:cubicBezTo>
                  <a:pt x="79266" y="633742"/>
                  <a:pt x="87594" y="651240"/>
                  <a:pt x="91337" y="669956"/>
                </a:cubicBezTo>
                <a:cubicBezTo>
                  <a:pt x="102262" y="724581"/>
                  <a:pt x="95524" y="700625"/>
                  <a:pt x="109444" y="742384"/>
                </a:cubicBezTo>
                <a:cubicBezTo>
                  <a:pt x="112462" y="760491"/>
                  <a:pt x="114515" y="778785"/>
                  <a:pt x="118497" y="796705"/>
                </a:cubicBezTo>
                <a:cubicBezTo>
                  <a:pt x="120567" y="806021"/>
                  <a:pt x="124929" y="814689"/>
                  <a:pt x="127551" y="823865"/>
                </a:cubicBezTo>
                <a:cubicBezTo>
                  <a:pt x="130969" y="835829"/>
                  <a:pt x="133186" y="848115"/>
                  <a:pt x="136604" y="860079"/>
                </a:cubicBezTo>
                <a:cubicBezTo>
                  <a:pt x="139226" y="869255"/>
                  <a:pt x="143343" y="877981"/>
                  <a:pt x="145658" y="887239"/>
                </a:cubicBezTo>
                <a:cubicBezTo>
                  <a:pt x="149390" y="902168"/>
                  <a:pt x="151373" y="917485"/>
                  <a:pt x="154711" y="932507"/>
                </a:cubicBezTo>
                <a:cubicBezTo>
                  <a:pt x="157410" y="944653"/>
                  <a:pt x="161325" y="956519"/>
                  <a:pt x="163765" y="968720"/>
                </a:cubicBezTo>
                <a:cubicBezTo>
                  <a:pt x="181252" y="1056152"/>
                  <a:pt x="164496" y="990847"/>
                  <a:pt x="181872" y="1086415"/>
                </a:cubicBezTo>
                <a:cubicBezTo>
                  <a:pt x="184098" y="1098657"/>
                  <a:pt x="188699" y="1110387"/>
                  <a:pt x="190925" y="1122629"/>
                </a:cubicBezTo>
                <a:cubicBezTo>
                  <a:pt x="194742" y="1143624"/>
                  <a:pt x="195181" y="1165211"/>
                  <a:pt x="199979" y="1186004"/>
                </a:cubicBezTo>
                <a:cubicBezTo>
                  <a:pt x="204271" y="1204601"/>
                  <a:pt x="213457" y="1221808"/>
                  <a:pt x="218086" y="1240324"/>
                </a:cubicBezTo>
                <a:cubicBezTo>
                  <a:pt x="224121" y="1264467"/>
                  <a:pt x="228322" y="1289144"/>
                  <a:pt x="236192" y="1312752"/>
                </a:cubicBezTo>
                <a:cubicBezTo>
                  <a:pt x="239210" y="1321806"/>
                  <a:pt x="242931" y="1330655"/>
                  <a:pt x="245246" y="1339913"/>
                </a:cubicBezTo>
                <a:cubicBezTo>
                  <a:pt x="248978" y="1354841"/>
                  <a:pt x="250567" y="1370252"/>
                  <a:pt x="254299" y="1385180"/>
                </a:cubicBezTo>
                <a:cubicBezTo>
                  <a:pt x="256614" y="1394438"/>
                  <a:pt x="261207" y="1403041"/>
                  <a:pt x="263353" y="1412340"/>
                </a:cubicBezTo>
                <a:cubicBezTo>
                  <a:pt x="270273" y="1442328"/>
                  <a:pt x="271728" y="1473678"/>
                  <a:pt x="281460" y="1502875"/>
                </a:cubicBezTo>
                <a:cubicBezTo>
                  <a:pt x="320310" y="1619425"/>
                  <a:pt x="283024" y="1500079"/>
                  <a:pt x="308620" y="1602463"/>
                </a:cubicBezTo>
                <a:cubicBezTo>
                  <a:pt x="310935" y="1611721"/>
                  <a:pt x="315359" y="1620365"/>
                  <a:pt x="317674" y="1629623"/>
                </a:cubicBezTo>
                <a:cubicBezTo>
                  <a:pt x="332041" y="1687091"/>
                  <a:pt x="322293" y="1679695"/>
                  <a:pt x="344834" y="1747318"/>
                </a:cubicBezTo>
                <a:lnTo>
                  <a:pt x="362941" y="1801639"/>
                </a:lnTo>
                <a:cubicBezTo>
                  <a:pt x="365959" y="1810693"/>
                  <a:pt x="369679" y="1819542"/>
                  <a:pt x="371994" y="1828800"/>
                </a:cubicBezTo>
                <a:cubicBezTo>
                  <a:pt x="378030" y="1852942"/>
                  <a:pt x="385220" y="1876825"/>
                  <a:pt x="390101" y="1901227"/>
                </a:cubicBezTo>
                <a:cubicBezTo>
                  <a:pt x="393119" y="1916316"/>
                  <a:pt x="395423" y="1931566"/>
                  <a:pt x="399155" y="1946495"/>
                </a:cubicBezTo>
                <a:cubicBezTo>
                  <a:pt x="401470" y="1955753"/>
                  <a:pt x="405893" y="1964397"/>
                  <a:pt x="408208" y="1973655"/>
                </a:cubicBezTo>
                <a:cubicBezTo>
                  <a:pt x="422573" y="2031113"/>
                  <a:pt x="412834" y="2023741"/>
                  <a:pt x="435369" y="2091350"/>
                </a:cubicBezTo>
                <a:cubicBezTo>
                  <a:pt x="438387" y="2100404"/>
                  <a:pt x="441911" y="2109304"/>
                  <a:pt x="444422" y="2118511"/>
                </a:cubicBezTo>
                <a:cubicBezTo>
                  <a:pt x="454244" y="2154524"/>
                  <a:pt x="462530" y="2190938"/>
                  <a:pt x="471583" y="2227152"/>
                </a:cubicBezTo>
                <a:cubicBezTo>
                  <a:pt x="474601" y="2239223"/>
                  <a:pt x="476701" y="2251562"/>
                  <a:pt x="480636" y="2263366"/>
                </a:cubicBezTo>
                <a:lnTo>
                  <a:pt x="498743" y="2317687"/>
                </a:lnTo>
                <a:cubicBezTo>
                  <a:pt x="501761" y="2326740"/>
                  <a:pt x="505481" y="2335589"/>
                  <a:pt x="507796" y="2344847"/>
                </a:cubicBezTo>
                <a:cubicBezTo>
                  <a:pt x="539158" y="2470289"/>
                  <a:pt x="491438" y="2276975"/>
                  <a:pt x="525903" y="2426328"/>
                </a:cubicBezTo>
                <a:cubicBezTo>
                  <a:pt x="531499" y="2450576"/>
                  <a:pt x="539919" y="2474209"/>
                  <a:pt x="544010" y="2498756"/>
                </a:cubicBezTo>
                <a:cubicBezTo>
                  <a:pt x="567702" y="2640899"/>
                  <a:pt x="535302" y="2463924"/>
                  <a:pt x="571171" y="2607398"/>
                </a:cubicBezTo>
                <a:cubicBezTo>
                  <a:pt x="593910" y="2698352"/>
                  <a:pt x="581407" y="2656209"/>
                  <a:pt x="607385" y="2734146"/>
                </a:cubicBezTo>
                <a:cubicBezTo>
                  <a:pt x="610403" y="2743200"/>
                  <a:pt x="611144" y="2753367"/>
                  <a:pt x="616438" y="2761307"/>
                </a:cubicBezTo>
                <a:lnTo>
                  <a:pt x="634545" y="2788467"/>
                </a:lnTo>
                <a:cubicBezTo>
                  <a:pt x="659579" y="2863573"/>
                  <a:pt x="617553" y="2745430"/>
                  <a:pt x="679812" y="2869948"/>
                </a:cubicBezTo>
                <a:cubicBezTo>
                  <a:pt x="690881" y="2892087"/>
                  <a:pt x="700029" y="2914126"/>
                  <a:pt x="716026" y="2933322"/>
                </a:cubicBezTo>
                <a:cubicBezTo>
                  <a:pt x="724223" y="2943158"/>
                  <a:pt x="734990" y="2950647"/>
                  <a:pt x="743187" y="2960483"/>
                </a:cubicBezTo>
                <a:cubicBezTo>
                  <a:pt x="777205" y="3001305"/>
                  <a:pt x="749580" y="2997941"/>
                  <a:pt x="815614" y="3041964"/>
                </a:cubicBezTo>
                <a:cubicBezTo>
                  <a:pt x="833721" y="3054035"/>
                  <a:pt x="854547" y="3062790"/>
                  <a:pt x="869935" y="3078178"/>
                </a:cubicBezTo>
                <a:cubicBezTo>
                  <a:pt x="903843" y="3112086"/>
                  <a:pt x="884949" y="3101289"/>
                  <a:pt x="924256" y="3114392"/>
                </a:cubicBezTo>
                <a:cubicBezTo>
                  <a:pt x="933309" y="3123445"/>
                  <a:pt x="940224" y="3135334"/>
                  <a:pt x="951416" y="3141552"/>
                </a:cubicBezTo>
                <a:cubicBezTo>
                  <a:pt x="968101" y="3150821"/>
                  <a:pt x="988666" y="3151123"/>
                  <a:pt x="1005737" y="3159659"/>
                </a:cubicBezTo>
                <a:cubicBezTo>
                  <a:pt x="1050487" y="3182034"/>
                  <a:pt x="1029147" y="3173498"/>
                  <a:pt x="1069111" y="3186819"/>
                </a:cubicBezTo>
                <a:cubicBezTo>
                  <a:pt x="1137303" y="3232279"/>
                  <a:pt x="1050635" y="3178900"/>
                  <a:pt x="1132486" y="3213980"/>
                </a:cubicBezTo>
                <a:cubicBezTo>
                  <a:pt x="1142487" y="3218266"/>
                  <a:pt x="1149914" y="3227221"/>
                  <a:pt x="1159646" y="3232087"/>
                </a:cubicBezTo>
                <a:cubicBezTo>
                  <a:pt x="1168182" y="3236355"/>
                  <a:pt x="1177753" y="3238122"/>
                  <a:pt x="1186806" y="3241140"/>
                </a:cubicBezTo>
                <a:cubicBezTo>
                  <a:pt x="1195860" y="3247176"/>
                  <a:pt x="1204235" y="3254381"/>
                  <a:pt x="1213967" y="3259247"/>
                </a:cubicBezTo>
                <a:cubicBezTo>
                  <a:pt x="1226960" y="3265744"/>
                  <a:pt x="1265732" y="3274452"/>
                  <a:pt x="1277341" y="3277354"/>
                </a:cubicBezTo>
                <a:cubicBezTo>
                  <a:pt x="1286394" y="3283390"/>
                  <a:pt x="1294769" y="3290595"/>
                  <a:pt x="1304501" y="3295461"/>
                </a:cubicBezTo>
                <a:cubicBezTo>
                  <a:pt x="1318976" y="3302699"/>
                  <a:pt x="1354334" y="3309699"/>
                  <a:pt x="1367876" y="3313568"/>
                </a:cubicBezTo>
                <a:cubicBezTo>
                  <a:pt x="1377052" y="3316190"/>
                  <a:pt x="1385860" y="3319999"/>
                  <a:pt x="1395036" y="3322621"/>
                </a:cubicBezTo>
                <a:cubicBezTo>
                  <a:pt x="1435633" y="3334220"/>
                  <a:pt x="1467483" y="3339268"/>
                  <a:pt x="1512731" y="3340728"/>
                </a:cubicBezTo>
                <a:cubicBezTo>
                  <a:pt x="1672621" y="3345886"/>
                  <a:pt x="1832620" y="3346764"/>
                  <a:pt x="1992565" y="3349782"/>
                </a:cubicBezTo>
                <a:cubicBezTo>
                  <a:pt x="2040850" y="3346764"/>
                  <a:pt x="2089484" y="3347265"/>
                  <a:pt x="2137420" y="3340728"/>
                </a:cubicBezTo>
                <a:cubicBezTo>
                  <a:pt x="2156331" y="3338149"/>
                  <a:pt x="2173634" y="3328657"/>
                  <a:pt x="2191741" y="3322621"/>
                </a:cubicBezTo>
                <a:lnTo>
                  <a:pt x="2218901" y="3313568"/>
                </a:lnTo>
                <a:cubicBezTo>
                  <a:pt x="2261943" y="3284874"/>
                  <a:pt x="2235740" y="3298901"/>
                  <a:pt x="2300383" y="3277354"/>
                </a:cubicBezTo>
                <a:lnTo>
                  <a:pt x="2327543" y="3268301"/>
                </a:lnTo>
                <a:cubicBezTo>
                  <a:pt x="2336596" y="3262265"/>
                  <a:pt x="2344971" y="3255060"/>
                  <a:pt x="2354703" y="3250194"/>
                </a:cubicBezTo>
                <a:cubicBezTo>
                  <a:pt x="2363239" y="3245926"/>
                  <a:pt x="2373522" y="3245775"/>
                  <a:pt x="2381864" y="3241140"/>
                </a:cubicBezTo>
                <a:cubicBezTo>
                  <a:pt x="2400887" y="3230571"/>
                  <a:pt x="2418078" y="3216997"/>
                  <a:pt x="2436185" y="3204926"/>
                </a:cubicBezTo>
                <a:cubicBezTo>
                  <a:pt x="2445238" y="3198890"/>
                  <a:pt x="2453613" y="3191685"/>
                  <a:pt x="2463345" y="3186819"/>
                </a:cubicBezTo>
                <a:cubicBezTo>
                  <a:pt x="2475416" y="3180784"/>
                  <a:pt x="2487841" y="3175409"/>
                  <a:pt x="2499559" y="3168713"/>
                </a:cubicBezTo>
                <a:cubicBezTo>
                  <a:pt x="2589155" y="3117516"/>
                  <a:pt x="2453472" y="3187229"/>
                  <a:pt x="2562933" y="3132499"/>
                </a:cubicBezTo>
                <a:cubicBezTo>
                  <a:pt x="2571986" y="3123445"/>
                  <a:pt x="2579440" y="3112440"/>
                  <a:pt x="2590093" y="3105338"/>
                </a:cubicBezTo>
                <a:cubicBezTo>
                  <a:pt x="2598034" y="3100044"/>
                  <a:pt x="2609721" y="3102144"/>
                  <a:pt x="2617254" y="3096285"/>
                </a:cubicBezTo>
                <a:cubicBezTo>
                  <a:pt x="2637467" y="3080564"/>
                  <a:pt x="2653468" y="3060071"/>
                  <a:pt x="2671575" y="3041964"/>
                </a:cubicBezTo>
                <a:cubicBezTo>
                  <a:pt x="2680628" y="3032911"/>
                  <a:pt x="2688082" y="3021906"/>
                  <a:pt x="2698735" y="3014804"/>
                </a:cubicBezTo>
                <a:lnTo>
                  <a:pt x="2725895" y="2996697"/>
                </a:lnTo>
                <a:cubicBezTo>
                  <a:pt x="2737966" y="2978590"/>
                  <a:pt x="2746721" y="2957764"/>
                  <a:pt x="2762109" y="2942376"/>
                </a:cubicBezTo>
                <a:cubicBezTo>
                  <a:pt x="2771163" y="2933322"/>
                  <a:pt x="2781409" y="2925322"/>
                  <a:pt x="2789270" y="2915215"/>
                </a:cubicBezTo>
                <a:cubicBezTo>
                  <a:pt x="2802630" y="2898038"/>
                  <a:pt x="2813413" y="2879002"/>
                  <a:pt x="2825484" y="2860895"/>
                </a:cubicBezTo>
                <a:cubicBezTo>
                  <a:pt x="2831520" y="2851842"/>
                  <a:pt x="2835896" y="2841428"/>
                  <a:pt x="2843590" y="2833734"/>
                </a:cubicBezTo>
                <a:cubicBezTo>
                  <a:pt x="2878445" y="2798880"/>
                  <a:pt x="2863649" y="2817227"/>
                  <a:pt x="2888858" y="2779414"/>
                </a:cubicBezTo>
                <a:cubicBezTo>
                  <a:pt x="2910085" y="2715730"/>
                  <a:pt x="2882462" y="2794333"/>
                  <a:pt x="2916018" y="2716039"/>
                </a:cubicBezTo>
                <a:cubicBezTo>
                  <a:pt x="2919777" y="2707268"/>
                  <a:pt x="2920337" y="2697165"/>
                  <a:pt x="2925072" y="2688879"/>
                </a:cubicBezTo>
                <a:cubicBezTo>
                  <a:pt x="2932558" y="2675778"/>
                  <a:pt x="2943179" y="2664736"/>
                  <a:pt x="2952232" y="2652665"/>
                </a:cubicBezTo>
                <a:cubicBezTo>
                  <a:pt x="2955250" y="2643612"/>
                  <a:pt x="2958664" y="2634681"/>
                  <a:pt x="2961286" y="2625505"/>
                </a:cubicBezTo>
                <a:cubicBezTo>
                  <a:pt x="2964704" y="2613541"/>
                  <a:pt x="2965438" y="2600728"/>
                  <a:pt x="2970339" y="2589291"/>
                </a:cubicBezTo>
                <a:cubicBezTo>
                  <a:pt x="2974625" y="2579290"/>
                  <a:pt x="2982410" y="2571184"/>
                  <a:pt x="2988446" y="2562130"/>
                </a:cubicBezTo>
                <a:cubicBezTo>
                  <a:pt x="2991464" y="2547041"/>
                  <a:pt x="2993450" y="2531709"/>
                  <a:pt x="2997499" y="2516863"/>
                </a:cubicBezTo>
                <a:cubicBezTo>
                  <a:pt x="3002521" y="2498449"/>
                  <a:pt x="3011863" y="2481258"/>
                  <a:pt x="3015606" y="2462542"/>
                </a:cubicBezTo>
                <a:cubicBezTo>
                  <a:pt x="3018624" y="2447453"/>
                  <a:pt x="3020928" y="2432203"/>
                  <a:pt x="3024660" y="2417275"/>
                </a:cubicBezTo>
                <a:cubicBezTo>
                  <a:pt x="3026975" y="2408017"/>
                  <a:pt x="3031643" y="2399431"/>
                  <a:pt x="3033713" y="2390115"/>
                </a:cubicBezTo>
                <a:cubicBezTo>
                  <a:pt x="3037695" y="2372195"/>
                  <a:pt x="3038921" y="2353743"/>
                  <a:pt x="3042767" y="2335794"/>
                </a:cubicBezTo>
                <a:cubicBezTo>
                  <a:pt x="3052812" y="2288919"/>
                  <a:pt x="3065859" y="2245918"/>
                  <a:pt x="3078981" y="2199992"/>
                </a:cubicBezTo>
                <a:cubicBezTo>
                  <a:pt x="3085017" y="2151707"/>
                  <a:pt x="3081701" y="2101300"/>
                  <a:pt x="3097088" y="2055136"/>
                </a:cubicBezTo>
                <a:cubicBezTo>
                  <a:pt x="3108789" y="2020032"/>
                  <a:pt x="3117442" y="1996386"/>
                  <a:pt x="3124248" y="1955548"/>
                </a:cubicBezTo>
                <a:cubicBezTo>
                  <a:pt x="3127266" y="1937441"/>
                  <a:pt x="3129701" y="1919227"/>
                  <a:pt x="3133301" y="1901227"/>
                </a:cubicBezTo>
                <a:cubicBezTo>
                  <a:pt x="3147670" y="1829384"/>
                  <a:pt x="3137369" y="1903069"/>
                  <a:pt x="3160462" y="1810693"/>
                </a:cubicBezTo>
                <a:cubicBezTo>
                  <a:pt x="3163480" y="1798622"/>
                  <a:pt x="3166908" y="1786646"/>
                  <a:pt x="3169515" y="1774479"/>
                </a:cubicBezTo>
                <a:cubicBezTo>
                  <a:pt x="3178123" y="1734308"/>
                  <a:pt x="3191785" y="1653345"/>
                  <a:pt x="3205729" y="1611516"/>
                </a:cubicBezTo>
                <a:cubicBezTo>
                  <a:pt x="3208747" y="1602463"/>
                  <a:pt x="3212272" y="1593563"/>
                  <a:pt x="3214783" y="1584356"/>
                </a:cubicBezTo>
                <a:lnTo>
                  <a:pt x="3241943" y="1475715"/>
                </a:lnTo>
                <a:cubicBezTo>
                  <a:pt x="3244961" y="1463644"/>
                  <a:pt x="3247061" y="1451305"/>
                  <a:pt x="3250996" y="1439501"/>
                </a:cubicBezTo>
                <a:cubicBezTo>
                  <a:pt x="3254014" y="1430447"/>
                  <a:pt x="3257735" y="1421598"/>
                  <a:pt x="3260050" y="1412340"/>
                </a:cubicBezTo>
                <a:cubicBezTo>
                  <a:pt x="3263782" y="1397412"/>
                  <a:pt x="3265765" y="1382094"/>
                  <a:pt x="3269103" y="1367073"/>
                </a:cubicBezTo>
                <a:cubicBezTo>
                  <a:pt x="3271802" y="1354926"/>
                  <a:pt x="3275139" y="1342930"/>
                  <a:pt x="3278157" y="1330859"/>
                </a:cubicBezTo>
                <a:cubicBezTo>
                  <a:pt x="3281175" y="1303699"/>
                  <a:pt x="3283055" y="1276388"/>
                  <a:pt x="3287210" y="1249378"/>
                </a:cubicBezTo>
                <a:cubicBezTo>
                  <a:pt x="3289102" y="1237080"/>
                  <a:pt x="3294721" y="1225511"/>
                  <a:pt x="3296264" y="1213164"/>
                </a:cubicBezTo>
                <a:cubicBezTo>
                  <a:pt x="3300771" y="1177105"/>
                  <a:pt x="3300810" y="1140581"/>
                  <a:pt x="3305317" y="1104522"/>
                </a:cubicBezTo>
                <a:cubicBezTo>
                  <a:pt x="3306860" y="1092176"/>
                  <a:pt x="3312145" y="1080551"/>
                  <a:pt x="3314371" y="1068309"/>
                </a:cubicBezTo>
                <a:cubicBezTo>
                  <a:pt x="3318188" y="1047314"/>
                  <a:pt x="3319607" y="1025929"/>
                  <a:pt x="3323424" y="1004934"/>
                </a:cubicBezTo>
                <a:cubicBezTo>
                  <a:pt x="3325650" y="992692"/>
                  <a:pt x="3330252" y="980962"/>
                  <a:pt x="3332478" y="968720"/>
                </a:cubicBezTo>
                <a:cubicBezTo>
                  <a:pt x="3336295" y="947725"/>
                  <a:pt x="3337346" y="926271"/>
                  <a:pt x="3341531" y="905346"/>
                </a:cubicBezTo>
                <a:cubicBezTo>
                  <a:pt x="3343403" y="895988"/>
                  <a:pt x="3348074" y="887393"/>
                  <a:pt x="3350585" y="878186"/>
                </a:cubicBezTo>
                <a:cubicBezTo>
                  <a:pt x="3357133" y="854177"/>
                  <a:pt x="3362656" y="829901"/>
                  <a:pt x="3368691" y="805758"/>
                </a:cubicBezTo>
                <a:lnTo>
                  <a:pt x="3368691" y="805758"/>
                </a:lnTo>
                <a:cubicBezTo>
                  <a:pt x="3371709" y="784633"/>
                  <a:pt x="3373560" y="763309"/>
                  <a:pt x="3377745" y="742384"/>
                </a:cubicBezTo>
                <a:cubicBezTo>
                  <a:pt x="3379617" y="733026"/>
                  <a:pt x="3384728" y="724539"/>
                  <a:pt x="3386798" y="715223"/>
                </a:cubicBezTo>
                <a:cubicBezTo>
                  <a:pt x="3390780" y="697304"/>
                  <a:pt x="3392568" y="678963"/>
                  <a:pt x="3395852" y="660903"/>
                </a:cubicBezTo>
                <a:cubicBezTo>
                  <a:pt x="3398605" y="645763"/>
                  <a:pt x="3401887" y="630724"/>
                  <a:pt x="3404905" y="615635"/>
                </a:cubicBezTo>
                <a:cubicBezTo>
                  <a:pt x="3407923" y="576403"/>
                  <a:pt x="3410691" y="537152"/>
                  <a:pt x="3413959" y="497940"/>
                </a:cubicBezTo>
                <a:cubicBezTo>
                  <a:pt x="3422775" y="392151"/>
                  <a:pt x="3412786" y="429028"/>
                  <a:pt x="3432066" y="371192"/>
                </a:cubicBezTo>
                <a:cubicBezTo>
                  <a:pt x="3436104" y="346960"/>
                  <a:pt x="3443843" y="296925"/>
                  <a:pt x="3450173" y="271604"/>
                </a:cubicBezTo>
                <a:cubicBezTo>
                  <a:pt x="3452488" y="262346"/>
                  <a:pt x="3456715" y="253650"/>
                  <a:pt x="3459226" y="244443"/>
                </a:cubicBezTo>
                <a:cubicBezTo>
                  <a:pt x="3465774" y="220434"/>
                  <a:pt x="3469463" y="195623"/>
                  <a:pt x="3477333" y="172015"/>
                </a:cubicBezTo>
                <a:cubicBezTo>
                  <a:pt x="3486426" y="144737"/>
                  <a:pt x="3504493" y="92856"/>
                  <a:pt x="3504493" y="72427"/>
                </a:cubicBezTo>
                <a:lnTo>
                  <a:pt x="3504493" y="27160"/>
                </a:lnTo>
                <a:lnTo>
                  <a:pt x="18909" y="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5651500" y="2060575"/>
            <a:ext cx="1831975" cy="3322638"/>
          </a:xfrm>
          <a:custGeom>
            <a:avLst/>
            <a:gdLst>
              <a:gd name="connsiteX0" fmla="*/ 0 w 1830602"/>
              <a:gd name="connsiteY0" fmla="*/ 0 h 3322621"/>
              <a:gd name="connsiteX1" fmla="*/ 0 w 1830602"/>
              <a:gd name="connsiteY1" fmla="*/ 0 h 3322621"/>
              <a:gd name="connsiteX2" fmla="*/ 18107 w 1830602"/>
              <a:gd name="connsiteY2" fmla="*/ 144855 h 3322621"/>
              <a:gd name="connsiteX3" fmla="*/ 36214 w 1830602"/>
              <a:gd name="connsiteY3" fmla="*/ 199176 h 3322621"/>
              <a:gd name="connsiteX4" fmla="*/ 54321 w 1830602"/>
              <a:gd name="connsiteY4" fmla="*/ 344031 h 3322621"/>
              <a:gd name="connsiteX5" fmla="*/ 63375 w 1830602"/>
              <a:gd name="connsiteY5" fmla="*/ 371192 h 3322621"/>
              <a:gd name="connsiteX6" fmla="*/ 81482 w 1830602"/>
              <a:gd name="connsiteY6" fmla="*/ 642796 h 3322621"/>
              <a:gd name="connsiteX7" fmla="*/ 108642 w 1830602"/>
              <a:gd name="connsiteY7" fmla="*/ 733330 h 3322621"/>
              <a:gd name="connsiteX8" fmla="*/ 117695 w 1830602"/>
              <a:gd name="connsiteY8" fmla="*/ 769544 h 3322621"/>
              <a:gd name="connsiteX9" fmla="*/ 135802 w 1830602"/>
              <a:gd name="connsiteY9" fmla="*/ 832918 h 3322621"/>
              <a:gd name="connsiteX10" fmla="*/ 162963 w 1830602"/>
              <a:gd name="connsiteY10" fmla="*/ 1041148 h 3322621"/>
              <a:gd name="connsiteX11" fmla="*/ 172016 w 1830602"/>
              <a:gd name="connsiteY11" fmla="*/ 1095469 h 3322621"/>
              <a:gd name="connsiteX12" fmla="*/ 181070 w 1830602"/>
              <a:gd name="connsiteY12" fmla="*/ 1122629 h 3322621"/>
              <a:gd name="connsiteX13" fmla="*/ 190123 w 1830602"/>
              <a:gd name="connsiteY13" fmla="*/ 1158843 h 3322621"/>
              <a:gd name="connsiteX14" fmla="*/ 208230 w 1830602"/>
              <a:gd name="connsiteY14" fmla="*/ 1231271 h 3322621"/>
              <a:gd name="connsiteX15" fmla="*/ 217284 w 1830602"/>
              <a:gd name="connsiteY15" fmla="*/ 1385180 h 3322621"/>
              <a:gd name="connsiteX16" fmla="*/ 226337 w 1830602"/>
              <a:gd name="connsiteY16" fmla="*/ 1674891 h 3322621"/>
              <a:gd name="connsiteX17" fmla="*/ 244444 w 1830602"/>
              <a:gd name="connsiteY17" fmla="*/ 1729211 h 3322621"/>
              <a:gd name="connsiteX18" fmla="*/ 271604 w 1830602"/>
              <a:gd name="connsiteY18" fmla="*/ 1819746 h 3322621"/>
              <a:gd name="connsiteX19" fmla="*/ 280658 w 1830602"/>
              <a:gd name="connsiteY19" fmla="*/ 1846907 h 3322621"/>
              <a:gd name="connsiteX20" fmla="*/ 289711 w 1830602"/>
              <a:gd name="connsiteY20" fmla="*/ 1892174 h 3322621"/>
              <a:gd name="connsiteX21" fmla="*/ 316872 w 1830602"/>
              <a:gd name="connsiteY21" fmla="*/ 1991762 h 3322621"/>
              <a:gd name="connsiteX22" fmla="*/ 344032 w 1830602"/>
              <a:gd name="connsiteY22" fmla="*/ 2100404 h 3322621"/>
              <a:gd name="connsiteX23" fmla="*/ 371192 w 1830602"/>
              <a:gd name="connsiteY23" fmla="*/ 2190938 h 3322621"/>
              <a:gd name="connsiteX24" fmla="*/ 380246 w 1830602"/>
              <a:gd name="connsiteY24" fmla="*/ 2218099 h 3322621"/>
              <a:gd name="connsiteX25" fmla="*/ 398353 w 1830602"/>
              <a:gd name="connsiteY25" fmla="*/ 2245259 h 3322621"/>
              <a:gd name="connsiteX26" fmla="*/ 407406 w 1830602"/>
              <a:gd name="connsiteY26" fmla="*/ 2272419 h 3322621"/>
              <a:gd name="connsiteX27" fmla="*/ 425513 w 1830602"/>
              <a:gd name="connsiteY27" fmla="*/ 2299580 h 3322621"/>
              <a:gd name="connsiteX28" fmla="*/ 461727 w 1830602"/>
              <a:gd name="connsiteY28" fmla="*/ 2381061 h 3322621"/>
              <a:gd name="connsiteX29" fmla="*/ 497941 w 1830602"/>
              <a:gd name="connsiteY29" fmla="*/ 2507809 h 3322621"/>
              <a:gd name="connsiteX30" fmla="*/ 516048 w 1830602"/>
              <a:gd name="connsiteY30" fmla="*/ 2534970 h 3322621"/>
              <a:gd name="connsiteX31" fmla="*/ 534155 w 1830602"/>
              <a:gd name="connsiteY31" fmla="*/ 2589291 h 3322621"/>
              <a:gd name="connsiteX32" fmla="*/ 579422 w 1830602"/>
              <a:gd name="connsiteY32" fmla="*/ 2652665 h 3322621"/>
              <a:gd name="connsiteX33" fmla="*/ 606583 w 1830602"/>
              <a:gd name="connsiteY33" fmla="*/ 2734146 h 3322621"/>
              <a:gd name="connsiteX34" fmla="*/ 615636 w 1830602"/>
              <a:gd name="connsiteY34" fmla="*/ 2761307 h 3322621"/>
              <a:gd name="connsiteX35" fmla="*/ 633743 w 1830602"/>
              <a:gd name="connsiteY35" fmla="*/ 2788467 h 3322621"/>
              <a:gd name="connsiteX36" fmla="*/ 679010 w 1830602"/>
              <a:gd name="connsiteY36" fmla="*/ 2869948 h 3322621"/>
              <a:gd name="connsiteX37" fmla="*/ 697117 w 1830602"/>
              <a:gd name="connsiteY37" fmla="*/ 2897108 h 3322621"/>
              <a:gd name="connsiteX38" fmla="*/ 724278 w 1830602"/>
              <a:gd name="connsiteY38" fmla="*/ 2924269 h 3322621"/>
              <a:gd name="connsiteX39" fmla="*/ 769545 w 1830602"/>
              <a:gd name="connsiteY39" fmla="*/ 2960483 h 3322621"/>
              <a:gd name="connsiteX40" fmla="*/ 805759 w 1830602"/>
              <a:gd name="connsiteY40" fmla="*/ 3014804 h 3322621"/>
              <a:gd name="connsiteX41" fmla="*/ 814812 w 1830602"/>
              <a:gd name="connsiteY41" fmla="*/ 3051017 h 3322621"/>
              <a:gd name="connsiteX42" fmla="*/ 823866 w 1830602"/>
              <a:gd name="connsiteY42" fmla="*/ 3096285 h 3322621"/>
              <a:gd name="connsiteX43" fmla="*/ 841973 w 1830602"/>
              <a:gd name="connsiteY43" fmla="*/ 3123445 h 3322621"/>
              <a:gd name="connsiteX44" fmla="*/ 832919 w 1830602"/>
              <a:gd name="connsiteY44" fmla="*/ 3168712 h 3322621"/>
              <a:gd name="connsiteX45" fmla="*/ 805759 w 1830602"/>
              <a:gd name="connsiteY45" fmla="*/ 3195873 h 3322621"/>
              <a:gd name="connsiteX46" fmla="*/ 760491 w 1830602"/>
              <a:gd name="connsiteY46" fmla="*/ 3232087 h 3322621"/>
              <a:gd name="connsiteX47" fmla="*/ 742385 w 1830602"/>
              <a:gd name="connsiteY47" fmla="*/ 3304514 h 3322621"/>
              <a:gd name="connsiteX48" fmla="*/ 742385 w 1830602"/>
              <a:gd name="connsiteY48" fmla="*/ 3322621 h 3322621"/>
              <a:gd name="connsiteX49" fmla="*/ 1059256 w 1830602"/>
              <a:gd name="connsiteY49" fmla="*/ 3322621 h 3322621"/>
              <a:gd name="connsiteX50" fmla="*/ 1059256 w 1830602"/>
              <a:gd name="connsiteY50" fmla="*/ 3304514 h 3322621"/>
              <a:gd name="connsiteX51" fmla="*/ 1032095 w 1830602"/>
              <a:gd name="connsiteY51" fmla="*/ 3168712 h 3322621"/>
              <a:gd name="connsiteX52" fmla="*/ 977775 w 1830602"/>
              <a:gd name="connsiteY52" fmla="*/ 3132499 h 3322621"/>
              <a:gd name="connsiteX53" fmla="*/ 977775 w 1830602"/>
              <a:gd name="connsiteY53" fmla="*/ 3005750 h 3322621"/>
              <a:gd name="connsiteX54" fmla="*/ 995882 w 1830602"/>
              <a:gd name="connsiteY54" fmla="*/ 2978590 h 3322621"/>
              <a:gd name="connsiteX55" fmla="*/ 1032095 w 1830602"/>
              <a:gd name="connsiteY55" fmla="*/ 2933322 h 3322621"/>
              <a:gd name="connsiteX56" fmla="*/ 1068309 w 1830602"/>
              <a:gd name="connsiteY56" fmla="*/ 2879002 h 3322621"/>
              <a:gd name="connsiteX57" fmla="*/ 1104523 w 1830602"/>
              <a:gd name="connsiteY57" fmla="*/ 2824681 h 3322621"/>
              <a:gd name="connsiteX58" fmla="*/ 1140737 w 1830602"/>
              <a:gd name="connsiteY58" fmla="*/ 2770360 h 3322621"/>
              <a:gd name="connsiteX59" fmla="*/ 1158844 w 1830602"/>
              <a:gd name="connsiteY59" fmla="*/ 2743200 h 3322621"/>
              <a:gd name="connsiteX60" fmla="*/ 1195058 w 1830602"/>
              <a:gd name="connsiteY60" fmla="*/ 2688879 h 3322621"/>
              <a:gd name="connsiteX61" fmla="*/ 1204111 w 1830602"/>
              <a:gd name="connsiteY61" fmla="*/ 2661718 h 3322621"/>
              <a:gd name="connsiteX62" fmla="*/ 1240325 w 1830602"/>
              <a:gd name="connsiteY62" fmla="*/ 2607398 h 3322621"/>
              <a:gd name="connsiteX63" fmla="*/ 1258432 w 1830602"/>
              <a:gd name="connsiteY63" fmla="*/ 2580237 h 3322621"/>
              <a:gd name="connsiteX64" fmla="*/ 1267486 w 1830602"/>
              <a:gd name="connsiteY64" fmla="*/ 2544023 h 3322621"/>
              <a:gd name="connsiteX65" fmla="*/ 1276539 w 1830602"/>
              <a:gd name="connsiteY65" fmla="*/ 2498756 h 3322621"/>
              <a:gd name="connsiteX66" fmla="*/ 1294646 w 1830602"/>
              <a:gd name="connsiteY66" fmla="*/ 2444435 h 3322621"/>
              <a:gd name="connsiteX67" fmla="*/ 1303699 w 1830602"/>
              <a:gd name="connsiteY67" fmla="*/ 2417275 h 3322621"/>
              <a:gd name="connsiteX68" fmla="*/ 1330860 w 1830602"/>
              <a:gd name="connsiteY68" fmla="*/ 2362954 h 3322621"/>
              <a:gd name="connsiteX69" fmla="*/ 1358020 w 1830602"/>
              <a:gd name="connsiteY69" fmla="*/ 2245259 h 3322621"/>
              <a:gd name="connsiteX70" fmla="*/ 1394234 w 1830602"/>
              <a:gd name="connsiteY70" fmla="*/ 2163778 h 3322621"/>
              <a:gd name="connsiteX71" fmla="*/ 1421394 w 1830602"/>
              <a:gd name="connsiteY71" fmla="*/ 2073243 h 3322621"/>
              <a:gd name="connsiteX72" fmla="*/ 1430448 w 1830602"/>
              <a:gd name="connsiteY72" fmla="*/ 2046083 h 3322621"/>
              <a:gd name="connsiteX73" fmla="*/ 1448555 w 1830602"/>
              <a:gd name="connsiteY73" fmla="*/ 2018922 h 3322621"/>
              <a:gd name="connsiteX74" fmla="*/ 1466662 w 1830602"/>
              <a:gd name="connsiteY74" fmla="*/ 1946495 h 3322621"/>
              <a:gd name="connsiteX75" fmla="*/ 1484769 w 1830602"/>
              <a:gd name="connsiteY75" fmla="*/ 1892174 h 3322621"/>
              <a:gd name="connsiteX76" fmla="*/ 1502876 w 1830602"/>
              <a:gd name="connsiteY76" fmla="*/ 1865013 h 3322621"/>
              <a:gd name="connsiteX77" fmla="*/ 1520983 w 1830602"/>
              <a:gd name="connsiteY77" fmla="*/ 1792586 h 3322621"/>
              <a:gd name="connsiteX78" fmla="*/ 1539089 w 1830602"/>
              <a:gd name="connsiteY78" fmla="*/ 1674891 h 3322621"/>
              <a:gd name="connsiteX79" fmla="*/ 1548143 w 1830602"/>
              <a:gd name="connsiteY79" fmla="*/ 1638677 h 3322621"/>
              <a:gd name="connsiteX80" fmla="*/ 1575303 w 1830602"/>
              <a:gd name="connsiteY80" fmla="*/ 1511928 h 3322621"/>
              <a:gd name="connsiteX81" fmla="*/ 1611517 w 1830602"/>
              <a:gd name="connsiteY81" fmla="*/ 1457608 h 3322621"/>
              <a:gd name="connsiteX82" fmla="*/ 1629624 w 1830602"/>
              <a:gd name="connsiteY82" fmla="*/ 1430447 h 3322621"/>
              <a:gd name="connsiteX83" fmla="*/ 1656785 w 1830602"/>
              <a:gd name="connsiteY83" fmla="*/ 1330859 h 3322621"/>
              <a:gd name="connsiteX84" fmla="*/ 1665838 w 1830602"/>
              <a:gd name="connsiteY84" fmla="*/ 1303699 h 3322621"/>
              <a:gd name="connsiteX85" fmla="*/ 1674891 w 1830602"/>
              <a:gd name="connsiteY85" fmla="*/ 1267485 h 3322621"/>
              <a:gd name="connsiteX86" fmla="*/ 1692998 w 1830602"/>
              <a:gd name="connsiteY86" fmla="*/ 1195057 h 3322621"/>
              <a:gd name="connsiteX87" fmla="*/ 1702052 w 1830602"/>
              <a:gd name="connsiteY87" fmla="*/ 1122629 h 3322621"/>
              <a:gd name="connsiteX88" fmla="*/ 1711105 w 1830602"/>
              <a:gd name="connsiteY88" fmla="*/ 878186 h 3322621"/>
              <a:gd name="connsiteX89" fmla="*/ 1729212 w 1830602"/>
              <a:gd name="connsiteY89" fmla="*/ 823865 h 3322621"/>
              <a:gd name="connsiteX90" fmla="*/ 1738266 w 1830602"/>
              <a:gd name="connsiteY90" fmla="*/ 371192 h 3322621"/>
              <a:gd name="connsiteX91" fmla="*/ 1765426 w 1830602"/>
              <a:gd name="connsiteY91" fmla="*/ 307817 h 3322621"/>
              <a:gd name="connsiteX92" fmla="*/ 1783533 w 1830602"/>
              <a:gd name="connsiteY92" fmla="*/ 253497 h 3322621"/>
              <a:gd name="connsiteX93" fmla="*/ 1801640 w 1830602"/>
              <a:gd name="connsiteY93" fmla="*/ 190122 h 3322621"/>
              <a:gd name="connsiteX94" fmla="*/ 1810693 w 1830602"/>
              <a:gd name="connsiteY94" fmla="*/ 126748 h 3322621"/>
              <a:gd name="connsiteX95" fmla="*/ 1828800 w 1830602"/>
              <a:gd name="connsiteY95" fmla="*/ 63374 h 3322621"/>
              <a:gd name="connsiteX96" fmla="*/ 1828800 w 1830602"/>
              <a:gd name="connsiteY96" fmla="*/ 9053 h 3322621"/>
              <a:gd name="connsiteX97" fmla="*/ 0 w 1830602"/>
              <a:gd name="connsiteY97" fmla="*/ 0 h 332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830602" h="3322621">
                <a:moveTo>
                  <a:pt x="0" y="0"/>
                </a:moveTo>
                <a:lnTo>
                  <a:pt x="0" y="0"/>
                </a:lnTo>
                <a:cubicBezTo>
                  <a:pt x="6072" y="72864"/>
                  <a:pt x="1616" y="89883"/>
                  <a:pt x="18107" y="144855"/>
                </a:cubicBezTo>
                <a:cubicBezTo>
                  <a:pt x="23591" y="163137"/>
                  <a:pt x="36214" y="199176"/>
                  <a:pt x="36214" y="199176"/>
                </a:cubicBezTo>
                <a:cubicBezTo>
                  <a:pt x="41835" y="261007"/>
                  <a:pt x="40959" y="290583"/>
                  <a:pt x="54321" y="344031"/>
                </a:cubicBezTo>
                <a:cubicBezTo>
                  <a:pt x="56636" y="353289"/>
                  <a:pt x="60357" y="362138"/>
                  <a:pt x="63375" y="371192"/>
                </a:cubicBezTo>
                <a:cubicBezTo>
                  <a:pt x="68088" y="479589"/>
                  <a:pt x="64220" y="547856"/>
                  <a:pt x="81482" y="642796"/>
                </a:cubicBezTo>
                <a:cubicBezTo>
                  <a:pt x="91064" y="695497"/>
                  <a:pt x="92890" y="670317"/>
                  <a:pt x="108642" y="733330"/>
                </a:cubicBezTo>
                <a:cubicBezTo>
                  <a:pt x="111660" y="745401"/>
                  <a:pt x="114277" y="757580"/>
                  <a:pt x="117695" y="769544"/>
                </a:cubicBezTo>
                <a:cubicBezTo>
                  <a:pt x="127886" y="805214"/>
                  <a:pt x="128082" y="791742"/>
                  <a:pt x="135802" y="832918"/>
                </a:cubicBezTo>
                <a:cubicBezTo>
                  <a:pt x="165184" y="989626"/>
                  <a:pt x="145323" y="891209"/>
                  <a:pt x="162963" y="1041148"/>
                </a:cubicBezTo>
                <a:cubicBezTo>
                  <a:pt x="165108" y="1059379"/>
                  <a:pt x="168034" y="1077549"/>
                  <a:pt x="172016" y="1095469"/>
                </a:cubicBezTo>
                <a:cubicBezTo>
                  <a:pt x="174086" y="1104785"/>
                  <a:pt x="178448" y="1113453"/>
                  <a:pt x="181070" y="1122629"/>
                </a:cubicBezTo>
                <a:cubicBezTo>
                  <a:pt x="184488" y="1134593"/>
                  <a:pt x="187424" y="1146696"/>
                  <a:pt x="190123" y="1158843"/>
                </a:cubicBezTo>
                <a:cubicBezTo>
                  <a:pt x="204689" y="1224390"/>
                  <a:pt x="192054" y="1182738"/>
                  <a:pt x="208230" y="1231271"/>
                </a:cubicBezTo>
                <a:cubicBezTo>
                  <a:pt x="211248" y="1282574"/>
                  <a:pt x="215188" y="1333831"/>
                  <a:pt x="217284" y="1385180"/>
                </a:cubicBezTo>
                <a:cubicBezTo>
                  <a:pt x="221224" y="1481717"/>
                  <a:pt x="218733" y="1578573"/>
                  <a:pt x="226337" y="1674891"/>
                </a:cubicBezTo>
                <a:cubicBezTo>
                  <a:pt x="227839" y="1693918"/>
                  <a:pt x="239815" y="1710695"/>
                  <a:pt x="244444" y="1729211"/>
                </a:cubicBezTo>
                <a:cubicBezTo>
                  <a:pt x="258125" y="1783940"/>
                  <a:pt x="249563" y="1753624"/>
                  <a:pt x="271604" y="1819746"/>
                </a:cubicBezTo>
                <a:cubicBezTo>
                  <a:pt x="274622" y="1828800"/>
                  <a:pt x="278786" y="1837549"/>
                  <a:pt x="280658" y="1846907"/>
                </a:cubicBezTo>
                <a:cubicBezTo>
                  <a:pt x="283676" y="1861996"/>
                  <a:pt x="285979" y="1877246"/>
                  <a:pt x="289711" y="1892174"/>
                </a:cubicBezTo>
                <a:cubicBezTo>
                  <a:pt x="307266" y="1962392"/>
                  <a:pt x="294806" y="1859356"/>
                  <a:pt x="316872" y="1991762"/>
                </a:cubicBezTo>
                <a:cubicBezTo>
                  <a:pt x="340554" y="2133861"/>
                  <a:pt x="308172" y="1956976"/>
                  <a:pt x="344032" y="2100404"/>
                </a:cubicBezTo>
                <a:cubicBezTo>
                  <a:pt x="357714" y="2155128"/>
                  <a:pt x="349154" y="2124821"/>
                  <a:pt x="371192" y="2190938"/>
                </a:cubicBezTo>
                <a:cubicBezTo>
                  <a:pt x="374210" y="2199992"/>
                  <a:pt x="374952" y="2210158"/>
                  <a:pt x="380246" y="2218099"/>
                </a:cubicBezTo>
                <a:lnTo>
                  <a:pt x="398353" y="2245259"/>
                </a:lnTo>
                <a:cubicBezTo>
                  <a:pt x="401371" y="2254312"/>
                  <a:pt x="403138" y="2263883"/>
                  <a:pt x="407406" y="2272419"/>
                </a:cubicBezTo>
                <a:cubicBezTo>
                  <a:pt x="412272" y="2282151"/>
                  <a:pt x="421094" y="2289637"/>
                  <a:pt x="425513" y="2299580"/>
                </a:cubicBezTo>
                <a:cubicBezTo>
                  <a:pt x="468607" y="2396542"/>
                  <a:pt x="420750" y="2319596"/>
                  <a:pt x="461727" y="2381061"/>
                </a:cubicBezTo>
                <a:cubicBezTo>
                  <a:pt x="464142" y="2390721"/>
                  <a:pt x="487550" y="2492222"/>
                  <a:pt x="497941" y="2507809"/>
                </a:cubicBezTo>
                <a:lnTo>
                  <a:pt x="516048" y="2534970"/>
                </a:lnTo>
                <a:cubicBezTo>
                  <a:pt x="522084" y="2553077"/>
                  <a:pt x="523568" y="2573410"/>
                  <a:pt x="534155" y="2589291"/>
                </a:cubicBezTo>
                <a:cubicBezTo>
                  <a:pt x="560632" y="2629006"/>
                  <a:pt x="545734" y="2607746"/>
                  <a:pt x="579422" y="2652665"/>
                </a:cubicBezTo>
                <a:lnTo>
                  <a:pt x="606583" y="2734146"/>
                </a:lnTo>
                <a:cubicBezTo>
                  <a:pt x="609601" y="2743200"/>
                  <a:pt x="610342" y="2753367"/>
                  <a:pt x="615636" y="2761307"/>
                </a:cubicBezTo>
                <a:lnTo>
                  <a:pt x="633743" y="2788467"/>
                </a:lnTo>
                <a:cubicBezTo>
                  <a:pt x="649677" y="2836272"/>
                  <a:pt x="637503" y="2807687"/>
                  <a:pt x="679010" y="2869948"/>
                </a:cubicBezTo>
                <a:cubicBezTo>
                  <a:pt x="685046" y="2879001"/>
                  <a:pt x="689423" y="2889414"/>
                  <a:pt x="697117" y="2897108"/>
                </a:cubicBezTo>
                <a:cubicBezTo>
                  <a:pt x="706171" y="2906162"/>
                  <a:pt x="716081" y="2914433"/>
                  <a:pt x="724278" y="2924269"/>
                </a:cubicBezTo>
                <a:cubicBezTo>
                  <a:pt x="755779" y="2962070"/>
                  <a:pt x="724958" y="2945620"/>
                  <a:pt x="769545" y="2960483"/>
                </a:cubicBezTo>
                <a:cubicBezTo>
                  <a:pt x="781616" y="2978590"/>
                  <a:pt x="800481" y="2993692"/>
                  <a:pt x="805759" y="3014804"/>
                </a:cubicBezTo>
                <a:cubicBezTo>
                  <a:pt x="808777" y="3026875"/>
                  <a:pt x="812113" y="3038871"/>
                  <a:pt x="814812" y="3051017"/>
                </a:cubicBezTo>
                <a:cubicBezTo>
                  <a:pt x="818150" y="3066039"/>
                  <a:pt x="818463" y="3081877"/>
                  <a:pt x="823866" y="3096285"/>
                </a:cubicBezTo>
                <a:cubicBezTo>
                  <a:pt x="827687" y="3106473"/>
                  <a:pt x="835937" y="3114392"/>
                  <a:pt x="841973" y="3123445"/>
                </a:cubicBezTo>
                <a:cubicBezTo>
                  <a:pt x="838955" y="3138534"/>
                  <a:pt x="839801" y="3154949"/>
                  <a:pt x="832919" y="3168712"/>
                </a:cubicBezTo>
                <a:cubicBezTo>
                  <a:pt x="827193" y="3180164"/>
                  <a:pt x="813956" y="3186037"/>
                  <a:pt x="805759" y="3195873"/>
                </a:cubicBezTo>
                <a:cubicBezTo>
                  <a:pt x="774259" y="3233673"/>
                  <a:pt x="805078" y="3217224"/>
                  <a:pt x="760491" y="3232087"/>
                </a:cubicBezTo>
                <a:cubicBezTo>
                  <a:pt x="749960" y="3263682"/>
                  <a:pt x="747847" y="3266277"/>
                  <a:pt x="742385" y="3304514"/>
                </a:cubicBezTo>
                <a:cubicBezTo>
                  <a:pt x="741531" y="3310489"/>
                  <a:pt x="742385" y="3316585"/>
                  <a:pt x="742385" y="3322621"/>
                </a:cubicBezTo>
                <a:lnTo>
                  <a:pt x="1059256" y="3322621"/>
                </a:lnTo>
                <a:lnTo>
                  <a:pt x="1059256" y="3304514"/>
                </a:lnTo>
                <a:cubicBezTo>
                  <a:pt x="1058818" y="3300575"/>
                  <a:pt x="1051354" y="3181551"/>
                  <a:pt x="1032095" y="3168712"/>
                </a:cubicBezTo>
                <a:lnTo>
                  <a:pt x="977775" y="3132499"/>
                </a:lnTo>
                <a:cubicBezTo>
                  <a:pt x="960525" y="3080752"/>
                  <a:pt x="959664" y="3090265"/>
                  <a:pt x="977775" y="3005750"/>
                </a:cubicBezTo>
                <a:cubicBezTo>
                  <a:pt x="980055" y="2995111"/>
                  <a:pt x="989846" y="2987643"/>
                  <a:pt x="995882" y="2978590"/>
                </a:cubicBezTo>
                <a:cubicBezTo>
                  <a:pt x="1016268" y="2917427"/>
                  <a:pt x="987996" y="2983721"/>
                  <a:pt x="1032095" y="2933322"/>
                </a:cubicBezTo>
                <a:cubicBezTo>
                  <a:pt x="1046425" y="2916945"/>
                  <a:pt x="1056238" y="2897109"/>
                  <a:pt x="1068309" y="2879002"/>
                </a:cubicBezTo>
                <a:lnTo>
                  <a:pt x="1104523" y="2824681"/>
                </a:lnTo>
                <a:lnTo>
                  <a:pt x="1140737" y="2770360"/>
                </a:lnTo>
                <a:lnTo>
                  <a:pt x="1158844" y="2743200"/>
                </a:lnTo>
                <a:cubicBezTo>
                  <a:pt x="1180370" y="2678618"/>
                  <a:pt x="1149846" y="2756696"/>
                  <a:pt x="1195058" y="2688879"/>
                </a:cubicBezTo>
                <a:cubicBezTo>
                  <a:pt x="1200352" y="2680938"/>
                  <a:pt x="1199476" y="2670060"/>
                  <a:pt x="1204111" y="2661718"/>
                </a:cubicBezTo>
                <a:cubicBezTo>
                  <a:pt x="1214679" y="2642695"/>
                  <a:pt x="1228254" y="2625505"/>
                  <a:pt x="1240325" y="2607398"/>
                </a:cubicBezTo>
                <a:lnTo>
                  <a:pt x="1258432" y="2580237"/>
                </a:lnTo>
                <a:cubicBezTo>
                  <a:pt x="1261450" y="2568166"/>
                  <a:pt x="1264787" y="2556170"/>
                  <a:pt x="1267486" y="2544023"/>
                </a:cubicBezTo>
                <a:cubicBezTo>
                  <a:pt x="1270824" y="2529002"/>
                  <a:pt x="1272490" y="2513602"/>
                  <a:pt x="1276539" y="2498756"/>
                </a:cubicBezTo>
                <a:cubicBezTo>
                  <a:pt x="1281561" y="2480342"/>
                  <a:pt x="1288610" y="2462542"/>
                  <a:pt x="1294646" y="2444435"/>
                </a:cubicBezTo>
                <a:cubicBezTo>
                  <a:pt x="1297664" y="2435382"/>
                  <a:pt x="1298406" y="2425215"/>
                  <a:pt x="1303699" y="2417275"/>
                </a:cubicBezTo>
                <a:cubicBezTo>
                  <a:pt x="1327100" y="2382174"/>
                  <a:pt x="1318365" y="2400437"/>
                  <a:pt x="1330860" y="2362954"/>
                </a:cubicBezTo>
                <a:cubicBezTo>
                  <a:pt x="1335034" y="2333736"/>
                  <a:pt x="1339943" y="2272374"/>
                  <a:pt x="1358020" y="2245259"/>
                </a:cubicBezTo>
                <a:cubicBezTo>
                  <a:pt x="1381802" y="2209587"/>
                  <a:pt x="1381304" y="2215495"/>
                  <a:pt x="1394234" y="2163778"/>
                </a:cubicBezTo>
                <a:cubicBezTo>
                  <a:pt x="1407916" y="2109055"/>
                  <a:pt x="1399356" y="2139357"/>
                  <a:pt x="1421394" y="2073243"/>
                </a:cubicBezTo>
                <a:cubicBezTo>
                  <a:pt x="1424412" y="2064190"/>
                  <a:pt x="1425154" y="2054023"/>
                  <a:pt x="1430448" y="2046083"/>
                </a:cubicBezTo>
                <a:lnTo>
                  <a:pt x="1448555" y="2018922"/>
                </a:lnTo>
                <a:cubicBezTo>
                  <a:pt x="1476027" y="1936503"/>
                  <a:pt x="1433883" y="2066683"/>
                  <a:pt x="1466662" y="1946495"/>
                </a:cubicBezTo>
                <a:cubicBezTo>
                  <a:pt x="1471684" y="1928081"/>
                  <a:pt x="1474182" y="1908055"/>
                  <a:pt x="1484769" y="1892174"/>
                </a:cubicBezTo>
                <a:lnTo>
                  <a:pt x="1502876" y="1865013"/>
                </a:lnTo>
                <a:cubicBezTo>
                  <a:pt x="1508912" y="1840871"/>
                  <a:pt x="1517464" y="1817221"/>
                  <a:pt x="1520983" y="1792586"/>
                </a:cubicBezTo>
                <a:cubicBezTo>
                  <a:pt x="1525330" y="1762152"/>
                  <a:pt x="1532809" y="1706292"/>
                  <a:pt x="1539089" y="1674891"/>
                </a:cubicBezTo>
                <a:cubicBezTo>
                  <a:pt x="1541529" y="1662690"/>
                  <a:pt x="1545125" y="1650748"/>
                  <a:pt x="1548143" y="1638677"/>
                </a:cubicBezTo>
                <a:cubicBezTo>
                  <a:pt x="1551974" y="1608030"/>
                  <a:pt x="1555456" y="1541698"/>
                  <a:pt x="1575303" y="1511928"/>
                </a:cubicBezTo>
                <a:lnTo>
                  <a:pt x="1611517" y="1457608"/>
                </a:lnTo>
                <a:cubicBezTo>
                  <a:pt x="1617553" y="1448554"/>
                  <a:pt x="1626183" y="1440770"/>
                  <a:pt x="1629624" y="1430447"/>
                </a:cubicBezTo>
                <a:cubicBezTo>
                  <a:pt x="1668467" y="1313918"/>
                  <a:pt x="1631193" y="1433225"/>
                  <a:pt x="1656785" y="1330859"/>
                </a:cubicBezTo>
                <a:cubicBezTo>
                  <a:pt x="1659100" y="1321601"/>
                  <a:pt x="1663216" y="1312875"/>
                  <a:pt x="1665838" y="1303699"/>
                </a:cubicBezTo>
                <a:cubicBezTo>
                  <a:pt x="1669256" y="1291735"/>
                  <a:pt x="1672192" y="1279632"/>
                  <a:pt x="1674891" y="1267485"/>
                </a:cubicBezTo>
                <a:cubicBezTo>
                  <a:pt x="1689457" y="1201938"/>
                  <a:pt x="1676821" y="1243588"/>
                  <a:pt x="1692998" y="1195057"/>
                </a:cubicBezTo>
                <a:cubicBezTo>
                  <a:pt x="1696016" y="1170914"/>
                  <a:pt x="1700664" y="1146920"/>
                  <a:pt x="1702052" y="1122629"/>
                </a:cubicBezTo>
                <a:cubicBezTo>
                  <a:pt x="1706704" y="1041225"/>
                  <a:pt x="1703723" y="959388"/>
                  <a:pt x="1711105" y="878186"/>
                </a:cubicBezTo>
                <a:cubicBezTo>
                  <a:pt x="1712833" y="859178"/>
                  <a:pt x="1729212" y="823865"/>
                  <a:pt x="1729212" y="823865"/>
                </a:cubicBezTo>
                <a:cubicBezTo>
                  <a:pt x="1732230" y="672974"/>
                  <a:pt x="1732680" y="522010"/>
                  <a:pt x="1738266" y="371192"/>
                </a:cubicBezTo>
                <a:cubicBezTo>
                  <a:pt x="1739959" y="325471"/>
                  <a:pt x="1749161" y="344414"/>
                  <a:pt x="1765426" y="307817"/>
                </a:cubicBezTo>
                <a:cubicBezTo>
                  <a:pt x="1773178" y="290376"/>
                  <a:pt x="1777497" y="271604"/>
                  <a:pt x="1783533" y="253497"/>
                </a:cubicBezTo>
                <a:cubicBezTo>
                  <a:pt x="1791291" y="230222"/>
                  <a:pt x="1797092" y="215137"/>
                  <a:pt x="1801640" y="190122"/>
                </a:cubicBezTo>
                <a:cubicBezTo>
                  <a:pt x="1805457" y="169127"/>
                  <a:pt x="1806508" y="147673"/>
                  <a:pt x="1810693" y="126748"/>
                </a:cubicBezTo>
                <a:cubicBezTo>
                  <a:pt x="1818416" y="88133"/>
                  <a:pt x="1824299" y="108391"/>
                  <a:pt x="1828800" y="63374"/>
                </a:cubicBezTo>
                <a:cubicBezTo>
                  <a:pt x="1830602" y="45357"/>
                  <a:pt x="1828800" y="27160"/>
                  <a:pt x="1828800" y="905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737100" y="2043113"/>
            <a:ext cx="1747838" cy="3367087"/>
          </a:xfrm>
          <a:custGeom>
            <a:avLst/>
            <a:gdLst>
              <a:gd name="connsiteX0" fmla="*/ 1729212 w 1747319"/>
              <a:gd name="connsiteY0" fmla="*/ 3114392 h 3367889"/>
              <a:gd name="connsiteX1" fmla="*/ 1729212 w 1747319"/>
              <a:gd name="connsiteY1" fmla="*/ 3114392 h 3367889"/>
              <a:gd name="connsiteX2" fmla="*/ 1557196 w 1747319"/>
              <a:gd name="connsiteY2" fmla="*/ 3105338 h 3367889"/>
              <a:gd name="connsiteX3" fmla="*/ 1502876 w 1747319"/>
              <a:gd name="connsiteY3" fmla="*/ 3087231 h 3367889"/>
              <a:gd name="connsiteX4" fmla="*/ 1475715 w 1747319"/>
              <a:gd name="connsiteY4" fmla="*/ 3078178 h 3367889"/>
              <a:gd name="connsiteX5" fmla="*/ 1448555 w 1747319"/>
              <a:gd name="connsiteY5" fmla="*/ 3069124 h 3367889"/>
              <a:gd name="connsiteX6" fmla="*/ 1421394 w 1747319"/>
              <a:gd name="connsiteY6" fmla="*/ 3051017 h 3367889"/>
              <a:gd name="connsiteX7" fmla="*/ 1348967 w 1747319"/>
              <a:gd name="connsiteY7" fmla="*/ 3032911 h 3367889"/>
              <a:gd name="connsiteX8" fmla="*/ 1240325 w 1747319"/>
              <a:gd name="connsiteY8" fmla="*/ 2996697 h 3367889"/>
              <a:gd name="connsiteX9" fmla="*/ 1213165 w 1747319"/>
              <a:gd name="connsiteY9" fmla="*/ 2987643 h 3367889"/>
              <a:gd name="connsiteX10" fmla="*/ 1186004 w 1747319"/>
              <a:gd name="connsiteY10" fmla="*/ 2978590 h 3367889"/>
              <a:gd name="connsiteX11" fmla="*/ 1158844 w 1747319"/>
              <a:gd name="connsiteY11" fmla="*/ 2960483 h 3367889"/>
              <a:gd name="connsiteX12" fmla="*/ 1122630 w 1747319"/>
              <a:gd name="connsiteY12" fmla="*/ 2951429 h 3367889"/>
              <a:gd name="connsiteX13" fmla="*/ 1095470 w 1747319"/>
              <a:gd name="connsiteY13" fmla="*/ 2942376 h 3367889"/>
              <a:gd name="connsiteX14" fmla="*/ 1041149 w 1747319"/>
              <a:gd name="connsiteY14" fmla="*/ 2897109 h 3367889"/>
              <a:gd name="connsiteX15" fmla="*/ 1013988 w 1747319"/>
              <a:gd name="connsiteY15" fmla="*/ 2879002 h 3367889"/>
              <a:gd name="connsiteX16" fmla="*/ 995882 w 1747319"/>
              <a:gd name="connsiteY16" fmla="*/ 2851841 h 3367889"/>
              <a:gd name="connsiteX17" fmla="*/ 986828 w 1747319"/>
              <a:gd name="connsiteY17" fmla="*/ 2824681 h 3367889"/>
              <a:gd name="connsiteX18" fmla="*/ 959668 w 1747319"/>
              <a:gd name="connsiteY18" fmla="*/ 2797520 h 3367889"/>
              <a:gd name="connsiteX19" fmla="*/ 923454 w 1747319"/>
              <a:gd name="connsiteY19" fmla="*/ 2743200 h 3367889"/>
              <a:gd name="connsiteX20" fmla="*/ 914400 w 1747319"/>
              <a:gd name="connsiteY20" fmla="*/ 2716039 h 3367889"/>
              <a:gd name="connsiteX21" fmla="*/ 878187 w 1747319"/>
              <a:gd name="connsiteY21" fmla="*/ 2661718 h 3367889"/>
              <a:gd name="connsiteX22" fmla="*/ 860080 w 1747319"/>
              <a:gd name="connsiteY22" fmla="*/ 2598344 h 3367889"/>
              <a:gd name="connsiteX23" fmla="*/ 851026 w 1747319"/>
              <a:gd name="connsiteY23" fmla="*/ 2571184 h 3367889"/>
              <a:gd name="connsiteX24" fmla="*/ 832919 w 1747319"/>
              <a:gd name="connsiteY24" fmla="*/ 2507810 h 3367889"/>
              <a:gd name="connsiteX25" fmla="*/ 796705 w 1747319"/>
              <a:gd name="connsiteY25" fmla="*/ 2453489 h 3367889"/>
              <a:gd name="connsiteX26" fmla="*/ 778598 w 1747319"/>
              <a:gd name="connsiteY26" fmla="*/ 2426328 h 3367889"/>
              <a:gd name="connsiteX27" fmla="*/ 760491 w 1747319"/>
              <a:gd name="connsiteY27" fmla="*/ 2390115 h 3367889"/>
              <a:gd name="connsiteX28" fmla="*/ 724278 w 1747319"/>
              <a:gd name="connsiteY28" fmla="*/ 2335794 h 3367889"/>
              <a:gd name="connsiteX29" fmla="*/ 706171 w 1747319"/>
              <a:gd name="connsiteY29" fmla="*/ 2308633 h 3367889"/>
              <a:gd name="connsiteX30" fmla="*/ 660903 w 1747319"/>
              <a:gd name="connsiteY30" fmla="*/ 2172831 h 3367889"/>
              <a:gd name="connsiteX31" fmla="*/ 651850 w 1747319"/>
              <a:gd name="connsiteY31" fmla="*/ 2145671 h 3367889"/>
              <a:gd name="connsiteX32" fmla="*/ 642796 w 1747319"/>
              <a:gd name="connsiteY32" fmla="*/ 2118511 h 3367889"/>
              <a:gd name="connsiteX33" fmla="*/ 624689 w 1747319"/>
              <a:gd name="connsiteY33" fmla="*/ 2037029 h 3367889"/>
              <a:gd name="connsiteX34" fmla="*/ 615636 w 1747319"/>
              <a:gd name="connsiteY34" fmla="*/ 1910281 h 3367889"/>
              <a:gd name="connsiteX35" fmla="*/ 606583 w 1747319"/>
              <a:gd name="connsiteY35" fmla="*/ 1874067 h 3367889"/>
              <a:gd name="connsiteX36" fmla="*/ 597529 w 1747319"/>
              <a:gd name="connsiteY36" fmla="*/ 1828800 h 3367889"/>
              <a:gd name="connsiteX37" fmla="*/ 579422 w 1747319"/>
              <a:gd name="connsiteY37" fmla="*/ 1774479 h 3367889"/>
              <a:gd name="connsiteX38" fmla="*/ 570369 w 1747319"/>
              <a:gd name="connsiteY38" fmla="*/ 1738265 h 3367889"/>
              <a:gd name="connsiteX39" fmla="*/ 552262 w 1747319"/>
              <a:gd name="connsiteY39" fmla="*/ 1647730 h 3367889"/>
              <a:gd name="connsiteX40" fmla="*/ 543208 w 1747319"/>
              <a:gd name="connsiteY40" fmla="*/ 1394233 h 3367889"/>
              <a:gd name="connsiteX41" fmla="*/ 516048 w 1747319"/>
              <a:gd name="connsiteY41" fmla="*/ 1339913 h 3367889"/>
              <a:gd name="connsiteX42" fmla="*/ 497941 w 1747319"/>
              <a:gd name="connsiteY42" fmla="*/ 1285592 h 3367889"/>
              <a:gd name="connsiteX43" fmla="*/ 479834 w 1747319"/>
              <a:gd name="connsiteY43" fmla="*/ 1104522 h 3367889"/>
              <a:gd name="connsiteX44" fmla="*/ 461727 w 1747319"/>
              <a:gd name="connsiteY44" fmla="*/ 995881 h 3367889"/>
              <a:gd name="connsiteX45" fmla="*/ 452674 w 1747319"/>
              <a:gd name="connsiteY45" fmla="*/ 688063 h 3367889"/>
              <a:gd name="connsiteX46" fmla="*/ 434567 w 1747319"/>
              <a:gd name="connsiteY46" fmla="*/ 606582 h 3367889"/>
              <a:gd name="connsiteX47" fmla="*/ 425513 w 1747319"/>
              <a:gd name="connsiteY47" fmla="*/ 570368 h 3367889"/>
              <a:gd name="connsiteX48" fmla="*/ 416460 w 1747319"/>
              <a:gd name="connsiteY48" fmla="*/ 543208 h 3367889"/>
              <a:gd name="connsiteX49" fmla="*/ 407406 w 1747319"/>
              <a:gd name="connsiteY49" fmla="*/ 497940 h 3367889"/>
              <a:gd name="connsiteX50" fmla="*/ 389299 w 1747319"/>
              <a:gd name="connsiteY50" fmla="*/ 434566 h 3367889"/>
              <a:gd name="connsiteX51" fmla="*/ 380246 w 1747319"/>
              <a:gd name="connsiteY51" fmla="*/ 362138 h 3367889"/>
              <a:gd name="connsiteX52" fmla="*/ 362139 w 1747319"/>
              <a:gd name="connsiteY52" fmla="*/ 280657 h 3367889"/>
              <a:gd name="connsiteX53" fmla="*/ 334979 w 1747319"/>
              <a:gd name="connsiteY53" fmla="*/ 54320 h 3367889"/>
              <a:gd name="connsiteX54" fmla="*/ 316872 w 1747319"/>
              <a:gd name="connsiteY54" fmla="*/ 0 h 3367889"/>
              <a:gd name="connsiteX55" fmla="*/ 9054 w 1747319"/>
              <a:gd name="connsiteY55" fmla="*/ 0 h 3367889"/>
              <a:gd name="connsiteX56" fmla="*/ 9054 w 1747319"/>
              <a:gd name="connsiteY56" fmla="*/ 0 h 3367889"/>
              <a:gd name="connsiteX57" fmla="*/ 0 w 1747319"/>
              <a:gd name="connsiteY57" fmla="*/ 280657 h 3367889"/>
              <a:gd name="connsiteX58" fmla="*/ 9054 w 1747319"/>
              <a:gd name="connsiteY58" fmla="*/ 353085 h 3367889"/>
              <a:gd name="connsiteX59" fmla="*/ 27161 w 1747319"/>
              <a:gd name="connsiteY59" fmla="*/ 380245 h 3367889"/>
              <a:gd name="connsiteX60" fmla="*/ 36214 w 1747319"/>
              <a:gd name="connsiteY60" fmla="*/ 425513 h 3367889"/>
              <a:gd name="connsiteX61" fmla="*/ 45268 w 1747319"/>
              <a:gd name="connsiteY61" fmla="*/ 479833 h 3367889"/>
              <a:gd name="connsiteX62" fmla="*/ 54321 w 1747319"/>
              <a:gd name="connsiteY62" fmla="*/ 506994 h 3367889"/>
              <a:gd name="connsiteX63" fmla="*/ 63375 w 1747319"/>
              <a:gd name="connsiteY63" fmla="*/ 615635 h 3367889"/>
              <a:gd name="connsiteX64" fmla="*/ 72428 w 1747319"/>
              <a:gd name="connsiteY64" fmla="*/ 642796 h 3367889"/>
              <a:gd name="connsiteX65" fmla="*/ 90535 w 1747319"/>
              <a:gd name="connsiteY65" fmla="*/ 706170 h 3367889"/>
              <a:gd name="connsiteX66" fmla="*/ 99588 w 1747319"/>
              <a:gd name="connsiteY66" fmla="*/ 760491 h 3367889"/>
              <a:gd name="connsiteX67" fmla="*/ 117695 w 1747319"/>
              <a:gd name="connsiteY67" fmla="*/ 823865 h 3367889"/>
              <a:gd name="connsiteX68" fmla="*/ 126749 w 1747319"/>
              <a:gd name="connsiteY68" fmla="*/ 932507 h 3367889"/>
              <a:gd name="connsiteX69" fmla="*/ 144856 w 1747319"/>
              <a:gd name="connsiteY69" fmla="*/ 986827 h 3367889"/>
              <a:gd name="connsiteX70" fmla="*/ 153909 w 1747319"/>
              <a:gd name="connsiteY70" fmla="*/ 1013988 h 3367889"/>
              <a:gd name="connsiteX71" fmla="*/ 162963 w 1747319"/>
              <a:gd name="connsiteY71" fmla="*/ 1095469 h 3367889"/>
              <a:gd name="connsiteX72" fmla="*/ 181070 w 1747319"/>
              <a:gd name="connsiteY72" fmla="*/ 1149790 h 3367889"/>
              <a:gd name="connsiteX73" fmla="*/ 190123 w 1747319"/>
              <a:gd name="connsiteY73" fmla="*/ 1176950 h 3367889"/>
              <a:gd name="connsiteX74" fmla="*/ 199177 w 1747319"/>
              <a:gd name="connsiteY74" fmla="*/ 1267485 h 3367889"/>
              <a:gd name="connsiteX75" fmla="*/ 208230 w 1747319"/>
              <a:gd name="connsiteY75" fmla="*/ 1294645 h 3367889"/>
              <a:gd name="connsiteX76" fmla="*/ 226337 w 1747319"/>
              <a:gd name="connsiteY76" fmla="*/ 1403287 h 3367889"/>
              <a:gd name="connsiteX77" fmla="*/ 244444 w 1747319"/>
              <a:gd name="connsiteY77" fmla="*/ 1466661 h 3367889"/>
              <a:gd name="connsiteX78" fmla="*/ 262551 w 1747319"/>
              <a:gd name="connsiteY78" fmla="*/ 1548142 h 3367889"/>
              <a:gd name="connsiteX79" fmla="*/ 271604 w 1747319"/>
              <a:gd name="connsiteY79" fmla="*/ 1647730 h 3367889"/>
              <a:gd name="connsiteX80" fmla="*/ 280658 w 1747319"/>
              <a:gd name="connsiteY80" fmla="*/ 1674891 h 3367889"/>
              <a:gd name="connsiteX81" fmla="*/ 298765 w 1747319"/>
              <a:gd name="connsiteY81" fmla="*/ 1765425 h 3367889"/>
              <a:gd name="connsiteX82" fmla="*/ 316872 w 1747319"/>
              <a:gd name="connsiteY82" fmla="*/ 1819746 h 3367889"/>
              <a:gd name="connsiteX83" fmla="*/ 334979 w 1747319"/>
              <a:gd name="connsiteY83" fmla="*/ 1910281 h 3367889"/>
              <a:gd name="connsiteX84" fmla="*/ 353086 w 1747319"/>
              <a:gd name="connsiteY84" fmla="*/ 1973655 h 3367889"/>
              <a:gd name="connsiteX85" fmla="*/ 371192 w 1747319"/>
              <a:gd name="connsiteY85" fmla="*/ 2027976 h 3367889"/>
              <a:gd name="connsiteX86" fmla="*/ 380246 w 1747319"/>
              <a:gd name="connsiteY86" fmla="*/ 2055136 h 3367889"/>
              <a:gd name="connsiteX87" fmla="*/ 389299 w 1747319"/>
              <a:gd name="connsiteY87" fmla="*/ 2163778 h 3367889"/>
              <a:gd name="connsiteX88" fmla="*/ 398353 w 1747319"/>
              <a:gd name="connsiteY88" fmla="*/ 2190938 h 3367889"/>
              <a:gd name="connsiteX89" fmla="*/ 416460 w 1747319"/>
              <a:gd name="connsiteY89" fmla="*/ 2263366 h 3367889"/>
              <a:gd name="connsiteX90" fmla="*/ 434567 w 1747319"/>
              <a:gd name="connsiteY90" fmla="*/ 2335794 h 3367889"/>
              <a:gd name="connsiteX91" fmla="*/ 470781 w 1747319"/>
              <a:gd name="connsiteY91" fmla="*/ 2462542 h 3367889"/>
              <a:gd name="connsiteX92" fmla="*/ 497941 w 1747319"/>
              <a:gd name="connsiteY92" fmla="*/ 2544023 h 3367889"/>
              <a:gd name="connsiteX93" fmla="*/ 506994 w 1747319"/>
              <a:gd name="connsiteY93" fmla="*/ 2571184 h 3367889"/>
              <a:gd name="connsiteX94" fmla="*/ 543208 w 1747319"/>
              <a:gd name="connsiteY94" fmla="*/ 2652665 h 3367889"/>
              <a:gd name="connsiteX95" fmla="*/ 579422 w 1747319"/>
              <a:gd name="connsiteY95" fmla="*/ 2761307 h 3367889"/>
              <a:gd name="connsiteX96" fmla="*/ 588476 w 1747319"/>
              <a:gd name="connsiteY96" fmla="*/ 2788467 h 3367889"/>
              <a:gd name="connsiteX97" fmla="*/ 597529 w 1747319"/>
              <a:gd name="connsiteY97" fmla="*/ 2815627 h 3367889"/>
              <a:gd name="connsiteX98" fmla="*/ 633743 w 1747319"/>
              <a:gd name="connsiteY98" fmla="*/ 2869948 h 3367889"/>
              <a:gd name="connsiteX99" fmla="*/ 651850 w 1747319"/>
              <a:gd name="connsiteY99" fmla="*/ 2897109 h 3367889"/>
              <a:gd name="connsiteX100" fmla="*/ 697117 w 1747319"/>
              <a:gd name="connsiteY100" fmla="*/ 2978590 h 3367889"/>
              <a:gd name="connsiteX101" fmla="*/ 724278 w 1747319"/>
              <a:gd name="connsiteY101" fmla="*/ 2996697 h 3367889"/>
              <a:gd name="connsiteX102" fmla="*/ 778598 w 1747319"/>
              <a:gd name="connsiteY102" fmla="*/ 3032911 h 3367889"/>
              <a:gd name="connsiteX103" fmla="*/ 823866 w 1747319"/>
              <a:gd name="connsiteY103" fmla="*/ 3078178 h 3367889"/>
              <a:gd name="connsiteX104" fmla="*/ 851026 w 1747319"/>
              <a:gd name="connsiteY104" fmla="*/ 3105338 h 3367889"/>
              <a:gd name="connsiteX105" fmla="*/ 905347 w 1747319"/>
              <a:gd name="connsiteY105" fmla="*/ 3123445 h 3367889"/>
              <a:gd name="connsiteX106" fmla="*/ 986828 w 1747319"/>
              <a:gd name="connsiteY106" fmla="*/ 3168713 h 3367889"/>
              <a:gd name="connsiteX107" fmla="*/ 1023042 w 1747319"/>
              <a:gd name="connsiteY107" fmla="*/ 3177766 h 3367889"/>
              <a:gd name="connsiteX108" fmla="*/ 1077363 w 1747319"/>
              <a:gd name="connsiteY108" fmla="*/ 3195873 h 3367889"/>
              <a:gd name="connsiteX109" fmla="*/ 1122630 w 1747319"/>
              <a:gd name="connsiteY109" fmla="*/ 3204926 h 3367889"/>
              <a:gd name="connsiteX110" fmla="*/ 1176951 w 1747319"/>
              <a:gd name="connsiteY110" fmla="*/ 3223033 h 3367889"/>
              <a:gd name="connsiteX111" fmla="*/ 1213165 w 1747319"/>
              <a:gd name="connsiteY111" fmla="*/ 3277354 h 3367889"/>
              <a:gd name="connsiteX112" fmla="*/ 1240325 w 1747319"/>
              <a:gd name="connsiteY112" fmla="*/ 3286408 h 3367889"/>
              <a:gd name="connsiteX113" fmla="*/ 1267486 w 1747319"/>
              <a:gd name="connsiteY113" fmla="*/ 3304515 h 3367889"/>
              <a:gd name="connsiteX114" fmla="*/ 1321806 w 1747319"/>
              <a:gd name="connsiteY114" fmla="*/ 3322621 h 3367889"/>
              <a:gd name="connsiteX115" fmla="*/ 1348967 w 1747319"/>
              <a:gd name="connsiteY115" fmla="*/ 3331675 h 3367889"/>
              <a:gd name="connsiteX116" fmla="*/ 1403288 w 1747319"/>
              <a:gd name="connsiteY116" fmla="*/ 3349782 h 3367889"/>
              <a:gd name="connsiteX117" fmla="*/ 1430448 w 1747319"/>
              <a:gd name="connsiteY117" fmla="*/ 3358835 h 3367889"/>
              <a:gd name="connsiteX118" fmla="*/ 1466662 w 1747319"/>
              <a:gd name="connsiteY118" fmla="*/ 3367889 h 3367889"/>
              <a:gd name="connsiteX119" fmla="*/ 1656785 w 1747319"/>
              <a:gd name="connsiteY119" fmla="*/ 3358835 h 3367889"/>
              <a:gd name="connsiteX120" fmla="*/ 1665838 w 1747319"/>
              <a:gd name="connsiteY120" fmla="*/ 3322621 h 3367889"/>
              <a:gd name="connsiteX121" fmla="*/ 1711105 w 1747319"/>
              <a:gd name="connsiteY121" fmla="*/ 3250194 h 3367889"/>
              <a:gd name="connsiteX122" fmla="*/ 1729212 w 1747319"/>
              <a:gd name="connsiteY122" fmla="*/ 3223033 h 3367889"/>
              <a:gd name="connsiteX123" fmla="*/ 1747319 w 1747319"/>
              <a:gd name="connsiteY123" fmla="*/ 3168713 h 3367889"/>
              <a:gd name="connsiteX124" fmla="*/ 1729212 w 1747319"/>
              <a:gd name="connsiteY124" fmla="*/ 3114392 h 3367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747319" h="3367889">
                <a:moveTo>
                  <a:pt x="1729212" y="3114392"/>
                </a:moveTo>
                <a:lnTo>
                  <a:pt x="1729212" y="3114392"/>
                </a:lnTo>
                <a:cubicBezTo>
                  <a:pt x="1671873" y="3111374"/>
                  <a:pt x="1614205" y="3112179"/>
                  <a:pt x="1557196" y="3105338"/>
                </a:cubicBezTo>
                <a:cubicBezTo>
                  <a:pt x="1538246" y="3103064"/>
                  <a:pt x="1520983" y="3093267"/>
                  <a:pt x="1502876" y="3087231"/>
                </a:cubicBezTo>
                <a:lnTo>
                  <a:pt x="1475715" y="3078178"/>
                </a:lnTo>
                <a:cubicBezTo>
                  <a:pt x="1466662" y="3075160"/>
                  <a:pt x="1456495" y="3074418"/>
                  <a:pt x="1448555" y="3069124"/>
                </a:cubicBezTo>
                <a:cubicBezTo>
                  <a:pt x="1439501" y="3063088"/>
                  <a:pt x="1431620" y="3054735"/>
                  <a:pt x="1421394" y="3051017"/>
                </a:cubicBezTo>
                <a:cubicBezTo>
                  <a:pt x="1398007" y="3042513"/>
                  <a:pt x="1372575" y="3040780"/>
                  <a:pt x="1348967" y="3032911"/>
                </a:cubicBezTo>
                <a:lnTo>
                  <a:pt x="1240325" y="2996697"/>
                </a:lnTo>
                <a:lnTo>
                  <a:pt x="1213165" y="2987643"/>
                </a:lnTo>
                <a:lnTo>
                  <a:pt x="1186004" y="2978590"/>
                </a:lnTo>
                <a:cubicBezTo>
                  <a:pt x="1176951" y="2972554"/>
                  <a:pt x="1168845" y="2964769"/>
                  <a:pt x="1158844" y="2960483"/>
                </a:cubicBezTo>
                <a:cubicBezTo>
                  <a:pt x="1147407" y="2955581"/>
                  <a:pt x="1134594" y="2954847"/>
                  <a:pt x="1122630" y="2951429"/>
                </a:cubicBezTo>
                <a:cubicBezTo>
                  <a:pt x="1113454" y="2948807"/>
                  <a:pt x="1104523" y="2945394"/>
                  <a:pt x="1095470" y="2942376"/>
                </a:cubicBezTo>
                <a:cubicBezTo>
                  <a:pt x="1028034" y="2897419"/>
                  <a:pt x="1110858" y="2955200"/>
                  <a:pt x="1041149" y="2897109"/>
                </a:cubicBezTo>
                <a:cubicBezTo>
                  <a:pt x="1032790" y="2890143"/>
                  <a:pt x="1023042" y="2885038"/>
                  <a:pt x="1013988" y="2879002"/>
                </a:cubicBezTo>
                <a:cubicBezTo>
                  <a:pt x="1007953" y="2869948"/>
                  <a:pt x="1000748" y="2861573"/>
                  <a:pt x="995882" y="2851841"/>
                </a:cubicBezTo>
                <a:cubicBezTo>
                  <a:pt x="991614" y="2843305"/>
                  <a:pt x="992122" y="2832621"/>
                  <a:pt x="986828" y="2824681"/>
                </a:cubicBezTo>
                <a:cubicBezTo>
                  <a:pt x="979726" y="2814028"/>
                  <a:pt x="968721" y="2806574"/>
                  <a:pt x="959668" y="2797520"/>
                </a:cubicBezTo>
                <a:cubicBezTo>
                  <a:pt x="938139" y="2732938"/>
                  <a:pt x="968666" y="2811019"/>
                  <a:pt x="923454" y="2743200"/>
                </a:cubicBezTo>
                <a:cubicBezTo>
                  <a:pt x="918160" y="2735259"/>
                  <a:pt x="919035" y="2724381"/>
                  <a:pt x="914400" y="2716039"/>
                </a:cubicBezTo>
                <a:cubicBezTo>
                  <a:pt x="903832" y="2697016"/>
                  <a:pt x="885069" y="2682363"/>
                  <a:pt x="878187" y="2661718"/>
                </a:cubicBezTo>
                <a:cubicBezTo>
                  <a:pt x="856479" y="2596598"/>
                  <a:pt x="882816" y="2677920"/>
                  <a:pt x="860080" y="2598344"/>
                </a:cubicBezTo>
                <a:cubicBezTo>
                  <a:pt x="857458" y="2589168"/>
                  <a:pt x="853648" y="2580360"/>
                  <a:pt x="851026" y="2571184"/>
                </a:cubicBezTo>
                <a:cubicBezTo>
                  <a:pt x="848266" y="2561525"/>
                  <a:pt x="839306" y="2519307"/>
                  <a:pt x="832919" y="2507810"/>
                </a:cubicBezTo>
                <a:cubicBezTo>
                  <a:pt x="822350" y="2488787"/>
                  <a:pt x="808776" y="2471596"/>
                  <a:pt x="796705" y="2453489"/>
                </a:cubicBezTo>
                <a:cubicBezTo>
                  <a:pt x="790669" y="2444435"/>
                  <a:pt x="783464" y="2436060"/>
                  <a:pt x="778598" y="2426328"/>
                </a:cubicBezTo>
                <a:cubicBezTo>
                  <a:pt x="772562" y="2414257"/>
                  <a:pt x="767435" y="2401688"/>
                  <a:pt x="760491" y="2390115"/>
                </a:cubicBezTo>
                <a:cubicBezTo>
                  <a:pt x="749295" y="2371454"/>
                  <a:pt x="736349" y="2353901"/>
                  <a:pt x="724278" y="2335794"/>
                </a:cubicBezTo>
                <a:cubicBezTo>
                  <a:pt x="718242" y="2326740"/>
                  <a:pt x="709612" y="2318956"/>
                  <a:pt x="706171" y="2308633"/>
                </a:cubicBezTo>
                <a:lnTo>
                  <a:pt x="660903" y="2172831"/>
                </a:lnTo>
                <a:lnTo>
                  <a:pt x="651850" y="2145671"/>
                </a:lnTo>
                <a:cubicBezTo>
                  <a:pt x="648832" y="2136618"/>
                  <a:pt x="644667" y="2127869"/>
                  <a:pt x="642796" y="2118511"/>
                </a:cubicBezTo>
                <a:cubicBezTo>
                  <a:pt x="631303" y="2061042"/>
                  <a:pt x="637475" y="2088172"/>
                  <a:pt x="624689" y="2037029"/>
                </a:cubicBezTo>
                <a:cubicBezTo>
                  <a:pt x="621671" y="1994780"/>
                  <a:pt x="620313" y="1952379"/>
                  <a:pt x="615636" y="1910281"/>
                </a:cubicBezTo>
                <a:cubicBezTo>
                  <a:pt x="614262" y="1897914"/>
                  <a:pt x="609282" y="1886214"/>
                  <a:pt x="606583" y="1874067"/>
                </a:cubicBezTo>
                <a:cubicBezTo>
                  <a:pt x="603245" y="1859046"/>
                  <a:pt x="601578" y="1843646"/>
                  <a:pt x="597529" y="1828800"/>
                </a:cubicBezTo>
                <a:cubicBezTo>
                  <a:pt x="592507" y="1810386"/>
                  <a:pt x="584051" y="1792996"/>
                  <a:pt x="579422" y="1774479"/>
                </a:cubicBezTo>
                <a:cubicBezTo>
                  <a:pt x="576404" y="1762408"/>
                  <a:pt x="572976" y="1750432"/>
                  <a:pt x="570369" y="1738265"/>
                </a:cubicBezTo>
                <a:cubicBezTo>
                  <a:pt x="563921" y="1708172"/>
                  <a:pt x="552262" y="1647730"/>
                  <a:pt x="552262" y="1647730"/>
                </a:cubicBezTo>
                <a:cubicBezTo>
                  <a:pt x="549244" y="1563231"/>
                  <a:pt x="548652" y="1478610"/>
                  <a:pt x="543208" y="1394233"/>
                </a:cubicBezTo>
                <a:cubicBezTo>
                  <a:pt x="541339" y="1365263"/>
                  <a:pt x="527334" y="1365307"/>
                  <a:pt x="516048" y="1339913"/>
                </a:cubicBezTo>
                <a:cubicBezTo>
                  <a:pt x="508296" y="1322472"/>
                  <a:pt x="497941" y="1285592"/>
                  <a:pt x="497941" y="1285592"/>
                </a:cubicBezTo>
                <a:cubicBezTo>
                  <a:pt x="491905" y="1225235"/>
                  <a:pt x="491729" y="1164002"/>
                  <a:pt x="479834" y="1104522"/>
                </a:cubicBezTo>
                <a:cubicBezTo>
                  <a:pt x="466596" y="1038330"/>
                  <a:pt x="472957" y="1074488"/>
                  <a:pt x="461727" y="995881"/>
                </a:cubicBezTo>
                <a:cubicBezTo>
                  <a:pt x="458709" y="893275"/>
                  <a:pt x="457800" y="790585"/>
                  <a:pt x="452674" y="688063"/>
                </a:cubicBezTo>
                <a:cubicBezTo>
                  <a:pt x="450199" y="638560"/>
                  <a:pt x="445189" y="643759"/>
                  <a:pt x="434567" y="606582"/>
                </a:cubicBezTo>
                <a:cubicBezTo>
                  <a:pt x="431149" y="594618"/>
                  <a:pt x="428931" y="582332"/>
                  <a:pt x="425513" y="570368"/>
                </a:cubicBezTo>
                <a:cubicBezTo>
                  <a:pt x="422891" y="561192"/>
                  <a:pt x="418775" y="552466"/>
                  <a:pt x="416460" y="543208"/>
                </a:cubicBezTo>
                <a:cubicBezTo>
                  <a:pt x="412728" y="528279"/>
                  <a:pt x="410744" y="512962"/>
                  <a:pt x="407406" y="497940"/>
                </a:cubicBezTo>
                <a:cubicBezTo>
                  <a:pt x="399826" y="463828"/>
                  <a:pt x="399384" y="464817"/>
                  <a:pt x="389299" y="434566"/>
                </a:cubicBezTo>
                <a:cubicBezTo>
                  <a:pt x="386281" y="410423"/>
                  <a:pt x="383946" y="386186"/>
                  <a:pt x="380246" y="362138"/>
                </a:cubicBezTo>
                <a:cubicBezTo>
                  <a:pt x="375650" y="332266"/>
                  <a:pt x="369346" y="309485"/>
                  <a:pt x="362139" y="280657"/>
                </a:cubicBezTo>
                <a:cubicBezTo>
                  <a:pt x="357673" y="213668"/>
                  <a:pt x="357483" y="121830"/>
                  <a:pt x="334979" y="54320"/>
                </a:cubicBezTo>
                <a:lnTo>
                  <a:pt x="316872" y="0"/>
                </a:lnTo>
                <a:lnTo>
                  <a:pt x="9054" y="0"/>
                </a:lnTo>
                <a:lnTo>
                  <a:pt x="9054" y="0"/>
                </a:lnTo>
                <a:cubicBezTo>
                  <a:pt x="6036" y="93552"/>
                  <a:pt x="0" y="187056"/>
                  <a:pt x="0" y="280657"/>
                </a:cubicBezTo>
                <a:cubicBezTo>
                  <a:pt x="0" y="304988"/>
                  <a:pt x="2652" y="329612"/>
                  <a:pt x="9054" y="353085"/>
                </a:cubicBezTo>
                <a:cubicBezTo>
                  <a:pt x="11917" y="363582"/>
                  <a:pt x="21125" y="371192"/>
                  <a:pt x="27161" y="380245"/>
                </a:cubicBezTo>
                <a:cubicBezTo>
                  <a:pt x="30179" y="395334"/>
                  <a:pt x="33461" y="410373"/>
                  <a:pt x="36214" y="425513"/>
                </a:cubicBezTo>
                <a:cubicBezTo>
                  <a:pt x="39498" y="443573"/>
                  <a:pt x="41286" y="461914"/>
                  <a:pt x="45268" y="479833"/>
                </a:cubicBezTo>
                <a:cubicBezTo>
                  <a:pt x="47338" y="489149"/>
                  <a:pt x="51303" y="497940"/>
                  <a:pt x="54321" y="506994"/>
                </a:cubicBezTo>
                <a:cubicBezTo>
                  <a:pt x="57339" y="543208"/>
                  <a:pt x="58572" y="579615"/>
                  <a:pt x="63375" y="615635"/>
                </a:cubicBezTo>
                <a:cubicBezTo>
                  <a:pt x="64636" y="625095"/>
                  <a:pt x="69806" y="633620"/>
                  <a:pt x="72428" y="642796"/>
                </a:cubicBezTo>
                <a:cubicBezTo>
                  <a:pt x="95162" y="722364"/>
                  <a:pt x="68831" y="641056"/>
                  <a:pt x="90535" y="706170"/>
                </a:cubicBezTo>
                <a:cubicBezTo>
                  <a:pt x="93553" y="724277"/>
                  <a:pt x="95988" y="742491"/>
                  <a:pt x="99588" y="760491"/>
                </a:cubicBezTo>
                <a:cubicBezTo>
                  <a:pt x="105271" y="788905"/>
                  <a:pt x="109068" y="797983"/>
                  <a:pt x="117695" y="823865"/>
                </a:cubicBezTo>
                <a:cubicBezTo>
                  <a:pt x="120713" y="860079"/>
                  <a:pt x="120775" y="896662"/>
                  <a:pt x="126749" y="932507"/>
                </a:cubicBezTo>
                <a:cubicBezTo>
                  <a:pt x="129887" y="951333"/>
                  <a:pt x="138820" y="968720"/>
                  <a:pt x="144856" y="986827"/>
                </a:cubicBezTo>
                <a:lnTo>
                  <a:pt x="153909" y="1013988"/>
                </a:lnTo>
                <a:cubicBezTo>
                  <a:pt x="156927" y="1041148"/>
                  <a:pt x="157604" y="1068672"/>
                  <a:pt x="162963" y="1095469"/>
                </a:cubicBezTo>
                <a:cubicBezTo>
                  <a:pt x="166706" y="1114185"/>
                  <a:pt x="175034" y="1131683"/>
                  <a:pt x="181070" y="1149790"/>
                </a:cubicBezTo>
                <a:lnTo>
                  <a:pt x="190123" y="1176950"/>
                </a:lnTo>
                <a:cubicBezTo>
                  <a:pt x="193141" y="1207128"/>
                  <a:pt x="194565" y="1237509"/>
                  <a:pt x="199177" y="1267485"/>
                </a:cubicBezTo>
                <a:cubicBezTo>
                  <a:pt x="200628" y="1276917"/>
                  <a:pt x="206358" y="1285287"/>
                  <a:pt x="208230" y="1294645"/>
                </a:cubicBezTo>
                <a:cubicBezTo>
                  <a:pt x="246032" y="1483651"/>
                  <a:pt x="193938" y="1257484"/>
                  <a:pt x="226337" y="1403287"/>
                </a:cubicBezTo>
                <a:cubicBezTo>
                  <a:pt x="240490" y="1466981"/>
                  <a:pt x="229318" y="1413721"/>
                  <a:pt x="244444" y="1466661"/>
                </a:cubicBezTo>
                <a:cubicBezTo>
                  <a:pt x="252964" y="1496482"/>
                  <a:pt x="256331" y="1517042"/>
                  <a:pt x="262551" y="1548142"/>
                </a:cubicBezTo>
                <a:cubicBezTo>
                  <a:pt x="265569" y="1581338"/>
                  <a:pt x="266890" y="1614732"/>
                  <a:pt x="271604" y="1647730"/>
                </a:cubicBezTo>
                <a:cubicBezTo>
                  <a:pt x="272954" y="1657178"/>
                  <a:pt x="278512" y="1665592"/>
                  <a:pt x="280658" y="1674891"/>
                </a:cubicBezTo>
                <a:cubicBezTo>
                  <a:pt x="287578" y="1704878"/>
                  <a:pt x="289033" y="1736229"/>
                  <a:pt x="298765" y="1765425"/>
                </a:cubicBezTo>
                <a:cubicBezTo>
                  <a:pt x="304801" y="1783532"/>
                  <a:pt x="313129" y="1801030"/>
                  <a:pt x="316872" y="1819746"/>
                </a:cubicBezTo>
                <a:cubicBezTo>
                  <a:pt x="322908" y="1849924"/>
                  <a:pt x="325247" y="1881084"/>
                  <a:pt x="334979" y="1910281"/>
                </a:cubicBezTo>
                <a:cubicBezTo>
                  <a:pt x="365400" y="2001548"/>
                  <a:pt x="318986" y="1859987"/>
                  <a:pt x="353086" y="1973655"/>
                </a:cubicBezTo>
                <a:cubicBezTo>
                  <a:pt x="358570" y="1991936"/>
                  <a:pt x="365156" y="2009869"/>
                  <a:pt x="371192" y="2027976"/>
                </a:cubicBezTo>
                <a:lnTo>
                  <a:pt x="380246" y="2055136"/>
                </a:lnTo>
                <a:cubicBezTo>
                  <a:pt x="383264" y="2091350"/>
                  <a:pt x="384496" y="2127757"/>
                  <a:pt x="389299" y="2163778"/>
                </a:cubicBezTo>
                <a:cubicBezTo>
                  <a:pt x="390560" y="2173237"/>
                  <a:pt x="395842" y="2181731"/>
                  <a:pt x="398353" y="2190938"/>
                </a:cubicBezTo>
                <a:cubicBezTo>
                  <a:pt x="404901" y="2214947"/>
                  <a:pt x="411580" y="2238964"/>
                  <a:pt x="416460" y="2263366"/>
                </a:cubicBezTo>
                <a:cubicBezTo>
                  <a:pt x="438605" y="2374095"/>
                  <a:pt x="413688" y="2259240"/>
                  <a:pt x="434567" y="2335794"/>
                </a:cubicBezTo>
                <a:cubicBezTo>
                  <a:pt x="468679" y="2460868"/>
                  <a:pt x="436080" y="2358436"/>
                  <a:pt x="470781" y="2462542"/>
                </a:cubicBezTo>
                <a:lnTo>
                  <a:pt x="497941" y="2544023"/>
                </a:lnTo>
                <a:cubicBezTo>
                  <a:pt x="500959" y="2553077"/>
                  <a:pt x="501700" y="2563244"/>
                  <a:pt x="506994" y="2571184"/>
                </a:cubicBezTo>
                <a:cubicBezTo>
                  <a:pt x="535689" y="2614226"/>
                  <a:pt x="521659" y="2588020"/>
                  <a:pt x="543208" y="2652665"/>
                </a:cubicBezTo>
                <a:lnTo>
                  <a:pt x="579422" y="2761307"/>
                </a:lnTo>
                <a:lnTo>
                  <a:pt x="588476" y="2788467"/>
                </a:lnTo>
                <a:cubicBezTo>
                  <a:pt x="591494" y="2797520"/>
                  <a:pt x="592235" y="2807687"/>
                  <a:pt x="597529" y="2815627"/>
                </a:cubicBezTo>
                <a:lnTo>
                  <a:pt x="633743" y="2869948"/>
                </a:lnTo>
                <a:lnTo>
                  <a:pt x="651850" y="2897109"/>
                </a:lnTo>
                <a:cubicBezTo>
                  <a:pt x="661284" y="2925412"/>
                  <a:pt x="670433" y="2960801"/>
                  <a:pt x="697117" y="2978590"/>
                </a:cubicBezTo>
                <a:cubicBezTo>
                  <a:pt x="706171" y="2984626"/>
                  <a:pt x="715919" y="2989731"/>
                  <a:pt x="724278" y="2996697"/>
                </a:cubicBezTo>
                <a:cubicBezTo>
                  <a:pt x="769490" y="3034373"/>
                  <a:pt x="730866" y="3016999"/>
                  <a:pt x="778598" y="3032911"/>
                </a:cubicBezTo>
                <a:cubicBezTo>
                  <a:pt x="811795" y="3082705"/>
                  <a:pt x="778598" y="3040455"/>
                  <a:pt x="823866" y="3078178"/>
                </a:cubicBezTo>
                <a:cubicBezTo>
                  <a:pt x="833702" y="3086374"/>
                  <a:pt x="839834" y="3099120"/>
                  <a:pt x="851026" y="3105338"/>
                </a:cubicBezTo>
                <a:cubicBezTo>
                  <a:pt x="867711" y="3114607"/>
                  <a:pt x="905347" y="3123445"/>
                  <a:pt x="905347" y="3123445"/>
                </a:cubicBezTo>
                <a:cubicBezTo>
                  <a:pt x="953975" y="3155864"/>
                  <a:pt x="945001" y="3156762"/>
                  <a:pt x="986828" y="3168713"/>
                </a:cubicBezTo>
                <a:cubicBezTo>
                  <a:pt x="998792" y="3172131"/>
                  <a:pt x="1011124" y="3174191"/>
                  <a:pt x="1023042" y="3177766"/>
                </a:cubicBezTo>
                <a:cubicBezTo>
                  <a:pt x="1041324" y="3183250"/>
                  <a:pt x="1058647" y="3192130"/>
                  <a:pt x="1077363" y="3195873"/>
                </a:cubicBezTo>
                <a:cubicBezTo>
                  <a:pt x="1092452" y="3198891"/>
                  <a:pt x="1107784" y="3200877"/>
                  <a:pt x="1122630" y="3204926"/>
                </a:cubicBezTo>
                <a:cubicBezTo>
                  <a:pt x="1141044" y="3209948"/>
                  <a:pt x="1176951" y="3223033"/>
                  <a:pt x="1176951" y="3223033"/>
                </a:cubicBezTo>
                <a:cubicBezTo>
                  <a:pt x="1186443" y="3251510"/>
                  <a:pt x="1184099" y="3257977"/>
                  <a:pt x="1213165" y="3277354"/>
                </a:cubicBezTo>
                <a:cubicBezTo>
                  <a:pt x="1221105" y="3282648"/>
                  <a:pt x="1231789" y="3282140"/>
                  <a:pt x="1240325" y="3286408"/>
                </a:cubicBezTo>
                <a:cubicBezTo>
                  <a:pt x="1250057" y="3291274"/>
                  <a:pt x="1257543" y="3300096"/>
                  <a:pt x="1267486" y="3304515"/>
                </a:cubicBezTo>
                <a:cubicBezTo>
                  <a:pt x="1284927" y="3312266"/>
                  <a:pt x="1303699" y="3316586"/>
                  <a:pt x="1321806" y="3322621"/>
                </a:cubicBezTo>
                <a:lnTo>
                  <a:pt x="1348967" y="3331675"/>
                </a:lnTo>
                <a:lnTo>
                  <a:pt x="1403288" y="3349782"/>
                </a:lnTo>
                <a:cubicBezTo>
                  <a:pt x="1412341" y="3352800"/>
                  <a:pt x="1421190" y="3356520"/>
                  <a:pt x="1430448" y="3358835"/>
                </a:cubicBezTo>
                <a:lnTo>
                  <a:pt x="1466662" y="3367889"/>
                </a:lnTo>
                <a:lnTo>
                  <a:pt x="1656785" y="3358835"/>
                </a:lnTo>
                <a:cubicBezTo>
                  <a:pt x="1668918" y="3356077"/>
                  <a:pt x="1662263" y="3334539"/>
                  <a:pt x="1665838" y="3322621"/>
                </a:cubicBezTo>
                <a:cubicBezTo>
                  <a:pt x="1684692" y="3259775"/>
                  <a:pt x="1669600" y="3277864"/>
                  <a:pt x="1711105" y="3250194"/>
                </a:cubicBezTo>
                <a:cubicBezTo>
                  <a:pt x="1717141" y="3241140"/>
                  <a:pt x="1724793" y="3232976"/>
                  <a:pt x="1729212" y="3223033"/>
                </a:cubicBezTo>
                <a:cubicBezTo>
                  <a:pt x="1736964" y="3205592"/>
                  <a:pt x="1747319" y="3168713"/>
                  <a:pt x="1747319" y="3168713"/>
                </a:cubicBezTo>
                <a:lnTo>
                  <a:pt x="1729212" y="3114392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6629400" y="2066925"/>
            <a:ext cx="1641475" cy="3346450"/>
          </a:xfrm>
          <a:custGeom>
            <a:avLst/>
            <a:gdLst>
              <a:gd name="connsiteX0" fmla="*/ 0 w 1640246"/>
              <a:gd name="connsiteY0" fmla="*/ 3107816 h 3345563"/>
              <a:gd name="connsiteX1" fmla="*/ 0 w 1640246"/>
              <a:gd name="connsiteY1" fmla="*/ 3107816 h 3345563"/>
              <a:gd name="connsiteX2" fmla="*/ 81481 w 1640246"/>
              <a:gd name="connsiteY2" fmla="*/ 3098762 h 3345563"/>
              <a:gd name="connsiteX3" fmla="*/ 108641 w 1640246"/>
              <a:gd name="connsiteY3" fmla="*/ 3080655 h 3345563"/>
              <a:gd name="connsiteX4" fmla="*/ 144855 w 1640246"/>
              <a:gd name="connsiteY4" fmla="*/ 3071602 h 3345563"/>
              <a:gd name="connsiteX5" fmla="*/ 199176 w 1640246"/>
              <a:gd name="connsiteY5" fmla="*/ 3053495 h 3345563"/>
              <a:gd name="connsiteX6" fmla="*/ 280657 w 1640246"/>
              <a:gd name="connsiteY6" fmla="*/ 3026334 h 3345563"/>
              <a:gd name="connsiteX7" fmla="*/ 307817 w 1640246"/>
              <a:gd name="connsiteY7" fmla="*/ 3017281 h 3345563"/>
              <a:gd name="connsiteX8" fmla="*/ 398352 w 1640246"/>
              <a:gd name="connsiteY8" fmla="*/ 2990121 h 3345563"/>
              <a:gd name="connsiteX9" fmla="*/ 425513 w 1640246"/>
              <a:gd name="connsiteY9" fmla="*/ 2981067 h 3345563"/>
              <a:gd name="connsiteX10" fmla="*/ 452673 w 1640246"/>
              <a:gd name="connsiteY10" fmla="*/ 2962960 h 3345563"/>
              <a:gd name="connsiteX11" fmla="*/ 479833 w 1640246"/>
              <a:gd name="connsiteY11" fmla="*/ 2935800 h 3345563"/>
              <a:gd name="connsiteX12" fmla="*/ 506994 w 1640246"/>
              <a:gd name="connsiteY12" fmla="*/ 2926746 h 3345563"/>
              <a:gd name="connsiteX13" fmla="*/ 561314 w 1640246"/>
              <a:gd name="connsiteY13" fmla="*/ 2890532 h 3345563"/>
              <a:gd name="connsiteX14" fmla="*/ 588475 w 1640246"/>
              <a:gd name="connsiteY14" fmla="*/ 2872426 h 3345563"/>
              <a:gd name="connsiteX15" fmla="*/ 615635 w 1640246"/>
              <a:gd name="connsiteY15" fmla="*/ 2854319 h 3345563"/>
              <a:gd name="connsiteX16" fmla="*/ 642796 w 1640246"/>
              <a:gd name="connsiteY16" fmla="*/ 2836212 h 3345563"/>
              <a:gd name="connsiteX17" fmla="*/ 669956 w 1640246"/>
              <a:gd name="connsiteY17" fmla="*/ 2809051 h 3345563"/>
              <a:gd name="connsiteX18" fmla="*/ 697116 w 1640246"/>
              <a:gd name="connsiteY18" fmla="*/ 2790944 h 3345563"/>
              <a:gd name="connsiteX19" fmla="*/ 742384 w 1640246"/>
              <a:gd name="connsiteY19" fmla="*/ 2736624 h 3345563"/>
              <a:gd name="connsiteX20" fmla="*/ 778598 w 1640246"/>
              <a:gd name="connsiteY20" fmla="*/ 2700410 h 3345563"/>
              <a:gd name="connsiteX21" fmla="*/ 787651 w 1640246"/>
              <a:gd name="connsiteY21" fmla="*/ 2673249 h 3345563"/>
              <a:gd name="connsiteX22" fmla="*/ 805758 w 1640246"/>
              <a:gd name="connsiteY22" fmla="*/ 2537447 h 3345563"/>
              <a:gd name="connsiteX23" fmla="*/ 823865 w 1640246"/>
              <a:gd name="connsiteY23" fmla="*/ 2483127 h 3345563"/>
              <a:gd name="connsiteX24" fmla="*/ 841972 w 1640246"/>
              <a:gd name="connsiteY24" fmla="*/ 2428806 h 3345563"/>
              <a:gd name="connsiteX25" fmla="*/ 860079 w 1640246"/>
              <a:gd name="connsiteY25" fmla="*/ 2401645 h 3345563"/>
              <a:gd name="connsiteX26" fmla="*/ 878186 w 1640246"/>
              <a:gd name="connsiteY26" fmla="*/ 2329218 h 3345563"/>
              <a:gd name="connsiteX27" fmla="*/ 887239 w 1640246"/>
              <a:gd name="connsiteY27" fmla="*/ 2283950 h 3345563"/>
              <a:gd name="connsiteX28" fmla="*/ 896293 w 1640246"/>
              <a:gd name="connsiteY28" fmla="*/ 2256790 h 3345563"/>
              <a:gd name="connsiteX29" fmla="*/ 905346 w 1640246"/>
              <a:gd name="connsiteY29" fmla="*/ 2220576 h 3345563"/>
              <a:gd name="connsiteX30" fmla="*/ 923453 w 1640246"/>
              <a:gd name="connsiteY30" fmla="*/ 2193416 h 3345563"/>
              <a:gd name="connsiteX31" fmla="*/ 932507 w 1640246"/>
              <a:gd name="connsiteY31" fmla="*/ 2166255 h 3345563"/>
              <a:gd name="connsiteX32" fmla="*/ 941560 w 1640246"/>
              <a:gd name="connsiteY32" fmla="*/ 2039507 h 3345563"/>
              <a:gd name="connsiteX33" fmla="*/ 959667 w 1640246"/>
              <a:gd name="connsiteY33" fmla="*/ 2012346 h 3345563"/>
              <a:gd name="connsiteX34" fmla="*/ 968720 w 1640246"/>
              <a:gd name="connsiteY34" fmla="*/ 1985186 h 3345563"/>
              <a:gd name="connsiteX35" fmla="*/ 986827 w 1640246"/>
              <a:gd name="connsiteY35" fmla="*/ 1958026 h 3345563"/>
              <a:gd name="connsiteX36" fmla="*/ 1004934 w 1640246"/>
              <a:gd name="connsiteY36" fmla="*/ 1903705 h 3345563"/>
              <a:gd name="connsiteX37" fmla="*/ 1023041 w 1640246"/>
              <a:gd name="connsiteY37" fmla="*/ 1849384 h 3345563"/>
              <a:gd name="connsiteX38" fmla="*/ 1050202 w 1640246"/>
              <a:gd name="connsiteY38" fmla="*/ 1767903 h 3345563"/>
              <a:gd name="connsiteX39" fmla="*/ 1059255 w 1640246"/>
              <a:gd name="connsiteY39" fmla="*/ 1740742 h 3345563"/>
              <a:gd name="connsiteX40" fmla="*/ 1068309 w 1640246"/>
              <a:gd name="connsiteY40" fmla="*/ 1704529 h 3345563"/>
              <a:gd name="connsiteX41" fmla="*/ 1077362 w 1640246"/>
              <a:gd name="connsiteY41" fmla="*/ 1659261 h 3345563"/>
              <a:gd name="connsiteX42" fmla="*/ 1095469 w 1640246"/>
              <a:gd name="connsiteY42" fmla="*/ 1595887 h 3345563"/>
              <a:gd name="connsiteX43" fmla="*/ 1113576 w 1640246"/>
              <a:gd name="connsiteY43" fmla="*/ 1478192 h 3345563"/>
              <a:gd name="connsiteX44" fmla="*/ 1131683 w 1640246"/>
              <a:gd name="connsiteY44" fmla="*/ 1423871 h 3345563"/>
              <a:gd name="connsiteX45" fmla="*/ 1140736 w 1640246"/>
              <a:gd name="connsiteY45" fmla="*/ 1396711 h 3345563"/>
              <a:gd name="connsiteX46" fmla="*/ 1149790 w 1640246"/>
              <a:gd name="connsiteY46" fmla="*/ 1360497 h 3345563"/>
              <a:gd name="connsiteX47" fmla="*/ 1158843 w 1640246"/>
              <a:gd name="connsiteY47" fmla="*/ 1170374 h 3345563"/>
              <a:gd name="connsiteX48" fmla="*/ 1186004 w 1640246"/>
              <a:gd name="connsiteY48" fmla="*/ 1070786 h 3345563"/>
              <a:gd name="connsiteX49" fmla="*/ 1204111 w 1640246"/>
              <a:gd name="connsiteY49" fmla="*/ 980251 h 3345563"/>
              <a:gd name="connsiteX50" fmla="*/ 1222217 w 1640246"/>
              <a:gd name="connsiteY50" fmla="*/ 916877 h 3345563"/>
              <a:gd name="connsiteX51" fmla="*/ 1240324 w 1640246"/>
              <a:gd name="connsiteY51" fmla="*/ 862556 h 3345563"/>
              <a:gd name="connsiteX52" fmla="*/ 1267485 w 1640246"/>
              <a:gd name="connsiteY52" fmla="*/ 572845 h 3345563"/>
              <a:gd name="connsiteX53" fmla="*/ 1285592 w 1640246"/>
              <a:gd name="connsiteY53" fmla="*/ 500418 h 3345563"/>
              <a:gd name="connsiteX54" fmla="*/ 1312752 w 1640246"/>
              <a:gd name="connsiteY54" fmla="*/ 400830 h 3345563"/>
              <a:gd name="connsiteX55" fmla="*/ 1321806 w 1640246"/>
              <a:gd name="connsiteY55" fmla="*/ 319348 h 3345563"/>
              <a:gd name="connsiteX56" fmla="*/ 1339913 w 1640246"/>
              <a:gd name="connsiteY56" fmla="*/ 246921 h 3345563"/>
              <a:gd name="connsiteX57" fmla="*/ 1358019 w 1640246"/>
              <a:gd name="connsiteY57" fmla="*/ 183546 h 3345563"/>
              <a:gd name="connsiteX58" fmla="*/ 1367073 w 1640246"/>
              <a:gd name="connsiteY58" fmla="*/ 56798 h 3345563"/>
              <a:gd name="connsiteX59" fmla="*/ 1385180 w 1640246"/>
              <a:gd name="connsiteY59" fmla="*/ 2477 h 3345563"/>
              <a:gd name="connsiteX60" fmla="*/ 1629623 w 1640246"/>
              <a:gd name="connsiteY60" fmla="*/ 11531 h 3345563"/>
              <a:gd name="connsiteX61" fmla="*/ 1638677 w 1640246"/>
              <a:gd name="connsiteY61" fmla="*/ 38691 h 3345563"/>
              <a:gd name="connsiteX62" fmla="*/ 1620570 w 1640246"/>
              <a:gd name="connsiteY62" fmla="*/ 65851 h 3345563"/>
              <a:gd name="connsiteX63" fmla="*/ 1602463 w 1640246"/>
              <a:gd name="connsiteY63" fmla="*/ 120172 h 3345563"/>
              <a:gd name="connsiteX64" fmla="*/ 1584356 w 1640246"/>
              <a:gd name="connsiteY64" fmla="*/ 192600 h 3345563"/>
              <a:gd name="connsiteX65" fmla="*/ 1566249 w 1640246"/>
              <a:gd name="connsiteY65" fmla="*/ 219760 h 3345563"/>
              <a:gd name="connsiteX66" fmla="*/ 1539089 w 1640246"/>
              <a:gd name="connsiteY66" fmla="*/ 337455 h 3345563"/>
              <a:gd name="connsiteX67" fmla="*/ 1548142 w 1640246"/>
              <a:gd name="connsiteY67" fmla="*/ 427990 h 3345563"/>
              <a:gd name="connsiteX68" fmla="*/ 1539089 w 1640246"/>
              <a:gd name="connsiteY68" fmla="*/ 464204 h 3345563"/>
              <a:gd name="connsiteX69" fmla="*/ 1530035 w 1640246"/>
              <a:gd name="connsiteY69" fmla="*/ 527578 h 3345563"/>
              <a:gd name="connsiteX70" fmla="*/ 1520982 w 1640246"/>
              <a:gd name="connsiteY70" fmla="*/ 654327 h 3345563"/>
              <a:gd name="connsiteX71" fmla="*/ 1511928 w 1640246"/>
              <a:gd name="connsiteY71" fmla="*/ 681487 h 3345563"/>
              <a:gd name="connsiteX72" fmla="*/ 1502875 w 1640246"/>
              <a:gd name="connsiteY72" fmla="*/ 717701 h 3345563"/>
              <a:gd name="connsiteX73" fmla="*/ 1484768 w 1640246"/>
              <a:gd name="connsiteY73" fmla="*/ 817289 h 3345563"/>
              <a:gd name="connsiteX74" fmla="*/ 1466661 w 1640246"/>
              <a:gd name="connsiteY74" fmla="*/ 871610 h 3345563"/>
              <a:gd name="connsiteX75" fmla="*/ 1439501 w 1640246"/>
              <a:gd name="connsiteY75" fmla="*/ 953091 h 3345563"/>
              <a:gd name="connsiteX76" fmla="*/ 1430447 w 1640246"/>
              <a:gd name="connsiteY76" fmla="*/ 980251 h 3345563"/>
              <a:gd name="connsiteX77" fmla="*/ 1421394 w 1640246"/>
              <a:gd name="connsiteY77" fmla="*/ 1007412 h 3345563"/>
              <a:gd name="connsiteX78" fmla="*/ 1412340 w 1640246"/>
              <a:gd name="connsiteY78" fmla="*/ 1079839 h 3345563"/>
              <a:gd name="connsiteX79" fmla="*/ 1394233 w 1640246"/>
              <a:gd name="connsiteY79" fmla="*/ 1197534 h 3345563"/>
              <a:gd name="connsiteX80" fmla="*/ 1385180 w 1640246"/>
              <a:gd name="connsiteY80" fmla="*/ 1315230 h 3345563"/>
              <a:gd name="connsiteX81" fmla="*/ 1376126 w 1640246"/>
              <a:gd name="connsiteY81" fmla="*/ 1342390 h 3345563"/>
              <a:gd name="connsiteX82" fmla="*/ 1348966 w 1640246"/>
              <a:gd name="connsiteY82" fmla="*/ 1487245 h 3345563"/>
              <a:gd name="connsiteX83" fmla="*/ 1330859 w 1640246"/>
              <a:gd name="connsiteY83" fmla="*/ 1550620 h 3345563"/>
              <a:gd name="connsiteX84" fmla="*/ 1312752 w 1640246"/>
              <a:gd name="connsiteY84" fmla="*/ 1604940 h 3345563"/>
              <a:gd name="connsiteX85" fmla="*/ 1303699 w 1640246"/>
              <a:gd name="connsiteY85" fmla="*/ 1632101 h 3345563"/>
              <a:gd name="connsiteX86" fmla="*/ 1285592 w 1640246"/>
              <a:gd name="connsiteY86" fmla="*/ 1740742 h 3345563"/>
              <a:gd name="connsiteX87" fmla="*/ 1276538 w 1640246"/>
              <a:gd name="connsiteY87" fmla="*/ 1767903 h 3345563"/>
              <a:gd name="connsiteX88" fmla="*/ 1258431 w 1640246"/>
              <a:gd name="connsiteY88" fmla="*/ 1867491 h 3345563"/>
              <a:gd name="connsiteX89" fmla="*/ 1240324 w 1640246"/>
              <a:gd name="connsiteY89" fmla="*/ 1921812 h 3345563"/>
              <a:gd name="connsiteX90" fmla="*/ 1231271 w 1640246"/>
              <a:gd name="connsiteY90" fmla="*/ 1958026 h 3345563"/>
              <a:gd name="connsiteX91" fmla="*/ 1213164 w 1640246"/>
              <a:gd name="connsiteY91" fmla="*/ 2012346 h 3345563"/>
              <a:gd name="connsiteX92" fmla="*/ 1204111 w 1640246"/>
              <a:gd name="connsiteY92" fmla="*/ 2039507 h 3345563"/>
              <a:gd name="connsiteX93" fmla="*/ 1186004 w 1640246"/>
              <a:gd name="connsiteY93" fmla="*/ 2102881 h 3345563"/>
              <a:gd name="connsiteX94" fmla="*/ 1176950 w 1640246"/>
              <a:gd name="connsiteY94" fmla="*/ 2184362 h 3345563"/>
              <a:gd name="connsiteX95" fmla="*/ 1158843 w 1640246"/>
              <a:gd name="connsiteY95" fmla="*/ 2238683 h 3345563"/>
              <a:gd name="connsiteX96" fmla="*/ 1149790 w 1640246"/>
              <a:gd name="connsiteY96" fmla="*/ 2265843 h 3345563"/>
              <a:gd name="connsiteX97" fmla="*/ 1140736 w 1640246"/>
              <a:gd name="connsiteY97" fmla="*/ 2293004 h 3345563"/>
              <a:gd name="connsiteX98" fmla="*/ 1122629 w 1640246"/>
              <a:gd name="connsiteY98" fmla="*/ 2374485 h 3345563"/>
              <a:gd name="connsiteX99" fmla="*/ 1113576 w 1640246"/>
              <a:gd name="connsiteY99" fmla="*/ 2419752 h 3345563"/>
              <a:gd name="connsiteX100" fmla="*/ 1104522 w 1640246"/>
              <a:gd name="connsiteY100" fmla="*/ 2455966 h 3345563"/>
              <a:gd name="connsiteX101" fmla="*/ 1086415 w 1640246"/>
              <a:gd name="connsiteY101" fmla="*/ 2546501 h 3345563"/>
              <a:gd name="connsiteX102" fmla="*/ 1068309 w 1640246"/>
              <a:gd name="connsiteY102" fmla="*/ 2573661 h 3345563"/>
              <a:gd name="connsiteX103" fmla="*/ 1050202 w 1640246"/>
              <a:gd name="connsiteY103" fmla="*/ 2627982 h 3345563"/>
              <a:gd name="connsiteX104" fmla="*/ 1041148 w 1640246"/>
              <a:gd name="connsiteY104" fmla="*/ 2655142 h 3345563"/>
              <a:gd name="connsiteX105" fmla="*/ 1004934 w 1640246"/>
              <a:gd name="connsiteY105" fmla="*/ 2709463 h 3345563"/>
              <a:gd name="connsiteX106" fmla="*/ 986827 w 1640246"/>
              <a:gd name="connsiteY106" fmla="*/ 2736624 h 3345563"/>
              <a:gd name="connsiteX107" fmla="*/ 959667 w 1640246"/>
              <a:gd name="connsiteY107" fmla="*/ 2790944 h 3345563"/>
              <a:gd name="connsiteX108" fmla="*/ 950613 w 1640246"/>
              <a:gd name="connsiteY108" fmla="*/ 2818105 h 3345563"/>
              <a:gd name="connsiteX109" fmla="*/ 905346 w 1640246"/>
              <a:gd name="connsiteY109" fmla="*/ 2872426 h 3345563"/>
              <a:gd name="connsiteX110" fmla="*/ 896293 w 1640246"/>
              <a:gd name="connsiteY110" fmla="*/ 2899586 h 3345563"/>
              <a:gd name="connsiteX111" fmla="*/ 869132 w 1640246"/>
              <a:gd name="connsiteY111" fmla="*/ 2917693 h 3345563"/>
              <a:gd name="connsiteX112" fmla="*/ 841972 w 1640246"/>
              <a:gd name="connsiteY112" fmla="*/ 2944853 h 3345563"/>
              <a:gd name="connsiteX113" fmla="*/ 823865 w 1640246"/>
              <a:gd name="connsiteY113" fmla="*/ 2972014 h 3345563"/>
              <a:gd name="connsiteX114" fmla="*/ 796705 w 1640246"/>
              <a:gd name="connsiteY114" fmla="*/ 2999174 h 3345563"/>
              <a:gd name="connsiteX115" fmla="*/ 760491 w 1640246"/>
              <a:gd name="connsiteY115" fmla="*/ 3053495 h 3345563"/>
              <a:gd name="connsiteX116" fmla="*/ 742384 w 1640246"/>
              <a:gd name="connsiteY116" fmla="*/ 3080655 h 3345563"/>
              <a:gd name="connsiteX117" fmla="*/ 715223 w 1640246"/>
              <a:gd name="connsiteY117" fmla="*/ 3098762 h 3345563"/>
              <a:gd name="connsiteX118" fmla="*/ 679010 w 1640246"/>
              <a:gd name="connsiteY118" fmla="*/ 3134976 h 3345563"/>
              <a:gd name="connsiteX119" fmla="*/ 624689 w 1640246"/>
              <a:gd name="connsiteY119" fmla="*/ 3171190 h 3345563"/>
              <a:gd name="connsiteX120" fmla="*/ 597528 w 1640246"/>
              <a:gd name="connsiteY120" fmla="*/ 3189297 h 3345563"/>
              <a:gd name="connsiteX121" fmla="*/ 543208 w 1640246"/>
              <a:gd name="connsiteY121" fmla="*/ 3207404 h 3345563"/>
              <a:gd name="connsiteX122" fmla="*/ 488887 w 1640246"/>
              <a:gd name="connsiteY122" fmla="*/ 3225511 h 3345563"/>
              <a:gd name="connsiteX123" fmla="*/ 461726 w 1640246"/>
              <a:gd name="connsiteY123" fmla="*/ 3234564 h 3345563"/>
              <a:gd name="connsiteX124" fmla="*/ 407406 w 1640246"/>
              <a:gd name="connsiteY124" fmla="*/ 3261725 h 3345563"/>
              <a:gd name="connsiteX125" fmla="*/ 380245 w 1640246"/>
              <a:gd name="connsiteY125" fmla="*/ 3279832 h 3345563"/>
              <a:gd name="connsiteX126" fmla="*/ 353085 w 1640246"/>
              <a:gd name="connsiteY126" fmla="*/ 3288885 h 3345563"/>
              <a:gd name="connsiteX127" fmla="*/ 280657 w 1640246"/>
              <a:gd name="connsiteY127" fmla="*/ 3306992 h 3345563"/>
              <a:gd name="connsiteX128" fmla="*/ 162962 w 1640246"/>
              <a:gd name="connsiteY128" fmla="*/ 3334152 h 3345563"/>
              <a:gd name="connsiteX129" fmla="*/ 63374 w 1640246"/>
              <a:gd name="connsiteY129" fmla="*/ 3325099 h 3345563"/>
              <a:gd name="connsiteX130" fmla="*/ 81481 w 1640246"/>
              <a:gd name="connsiteY130" fmla="*/ 3270778 h 3345563"/>
              <a:gd name="connsiteX131" fmla="*/ 72427 w 1640246"/>
              <a:gd name="connsiteY131" fmla="*/ 3243618 h 3345563"/>
              <a:gd name="connsiteX132" fmla="*/ 63374 w 1640246"/>
              <a:gd name="connsiteY132" fmla="*/ 3189297 h 3345563"/>
              <a:gd name="connsiteX133" fmla="*/ 0 w 1640246"/>
              <a:gd name="connsiteY133" fmla="*/ 3107816 h 33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1640246" h="3345563">
                <a:moveTo>
                  <a:pt x="0" y="3107816"/>
                </a:moveTo>
                <a:lnTo>
                  <a:pt x="0" y="3107816"/>
                </a:lnTo>
                <a:cubicBezTo>
                  <a:pt x="27160" y="3104798"/>
                  <a:pt x="54969" y="3105390"/>
                  <a:pt x="81481" y="3098762"/>
                </a:cubicBezTo>
                <a:cubicBezTo>
                  <a:pt x="92037" y="3096123"/>
                  <a:pt x="98640" y="3084941"/>
                  <a:pt x="108641" y="3080655"/>
                </a:cubicBezTo>
                <a:cubicBezTo>
                  <a:pt x="120078" y="3075754"/>
                  <a:pt x="132937" y="3075177"/>
                  <a:pt x="144855" y="3071602"/>
                </a:cubicBezTo>
                <a:cubicBezTo>
                  <a:pt x="163137" y="3066118"/>
                  <a:pt x="181069" y="3059531"/>
                  <a:pt x="199176" y="3053495"/>
                </a:cubicBezTo>
                <a:lnTo>
                  <a:pt x="280657" y="3026334"/>
                </a:lnTo>
                <a:cubicBezTo>
                  <a:pt x="289710" y="3023316"/>
                  <a:pt x="298559" y="3019595"/>
                  <a:pt x="307817" y="3017281"/>
                </a:cubicBezTo>
                <a:cubicBezTo>
                  <a:pt x="362546" y="3003600"/>
                  <a:pt x="332230" y="3012162"/>
                  <a:pt x="398352" y="2990121"/>
                </a:cubicBezTo>
                <a:cubicBezTo>
                  <a:pt x="407406" y="2987103"/>
                  <a:pt x="417572" y="2986361"/>
                  <a:pt x="425513" y="2981067"/>
                </a:cubicBezTo>
                <a:cubicBezTo>
                  <a:pt x="434566" y="2975031"/>
                  <a:pt x="444314" y="2969926"/>
                  <a:pt x="452673" y="2962960"/>
                </a:cubicBezTo>
                <a:cubicBezTo>
                  <a:pt x="462509" y="2954763"/>
                  <a:pt x="469180" y="2942902"/>
                  <a:pt x="479833" y="2935800"/>
                </a:cubicBezTo>
                <a:cubicBezTo>
                  <a:pt x="487774" y="2930506"/>
                  <a:pt x="498652" y="2931381"/>
                  <a:pt x="506994" y="2926746"/>
                </a:cubicBezTo>
                <a:cubicBezTo>
                  <a:pt x="526017" y="2916177"/>
                  <a:pt x="543207" y="2902603"/>
                  <a:pt x="561314" y="2890532"/>
                </a:cubicBezTo>
                <a:lnTo>
                  <a:pt x="588475" y="2872426"/>
                </a:lnTo>
                <a:lnTo>
                  <a:pt x="615635" y="2854319"/>
                </a:lnTo>
                <a:cubicBezTo>
                  <a:pt x="624689" y="2848283"/>
                  <a:pt x="635102" y="2843906"/>
                  <a:pt x="642796" y="2836212"/>
                </a:cubicBezTo>
                <a:cubicBezTo>
                  <a:pt x="651849" y="2827158"/>
                  <a:pt x="660120" y="2817248"/>
                  <a:pt x="669956" y="2809051"/>
                </a:cubicBezTo>
                <a:cubicBezTo>
                  <a:pt x="678315" y="2802085"/>
                  <a:pt x="688757" y="2797910"/>
                  <a:pt x="697116" y="2790944"/>
                </a:cubicBezTo>
                <a:cubicBezTo>
                  <a:pt x="723258" y="2769159"/>
                  <a:pt x="724579" y="2763331"/>
                  <a:pt x="742384" y="2736624"/>
                </a:cubicBezTo>
                <a:cubicBezTo>
                  <a:pt x="766525" y="2664195"/>
                  <a:pt x="730313" y="2748695"/>
                  <a:pt x="778598" y="2700410"/>
                </a:cubicBezTo>
                <a:cubicBezTo>
                  <a:pt x="785346" y="2693662"/>
                  <a:pt x="784633" y="2682303"/>
                  <a:pt x="787651" y="2673249"/>
                </a:cubicBezTo>
                <a:cubicBezTo>
                  <a:pt x="790664" y="2646132"/>
                  <a:pt x="797632" y="2569950"/>
                  <a:pt x="805758" y="2537447"/>
                </a:cubicBezTo>
                <a:cubicBezTo>
                  <a:pt x="810387" y="2518931"/>
                  <a:pt x="817829" y="2501234"/>
                  <a:pt x="823865" y="2483127"/>
                </a:cubicBezTo>
                <a:cubicBezTo>
                  <a:pt x="823867" y="2483122"/>
                  <a:pt x="841968" y="2428811"/>
                  <a:pt x="841972" y="2428806"/>
                </a:cubicBezTo>
                <a:lnTo>
                  <a:pt x="860079" y="2401645"/>
                </a:lnTo>
                <a:cubicBezTo>
                  <a:pt x="866115" y="2377503"/>
                  <a:pt x="873306" y="2353620"/>
                  <a:pt x="878186" y="2329218"/>
                </a:cubicBezTo>
                <a:cubicBezTo>
                  <a:pt x="881204" y="2314129"/>
                  <a:pt x="883507" y="2298879"/>
                  <a:pt x="887239" y="2283950"/>
                </a:cubicBezTo>
                <a:cubicBezTo>
                  <a:pt x="889554" y="2274692"/>
                  <a:pt x="893671" y="2265966"/>
                  <a:pt x="896293" y="2256790"/>
                </a:cubicBezTo>
                <a:cubicBezTo>
                  <a:pt x="899711" y="2244826"/>
                  <a:pt x="900445" y="2232013"/>
                  <a:pt x="905346" y="2220576"/>
                </a:cubicBezTo>
                <a:cubicBezTo>
                  <a:pt x="909632" y="2210575"/>
                  <a:pt x="918587" y="2203148"/>
                  <a:pt x="923453" y="2193416"/>
                </a:cubicBezTo>
                <a:cubicBezTo>
                  <a:pt x="927721" y="2184880"/>
                  <a:pt x="929489" y="2175309"/>
                  <a:pt x="932507" y="2166255"/>
                </a:cubicBezTo>
                <a:cubicBezTo>
                  <a:pt x="935525" y="2124006"/>
                  <a:pt x="934199" y="2081219"/>
                  <a:pt x="941560" y="2039507"/>
                </a:cubicBezTo>
                <a:cubicBezTo>
                  <a:pt x="943451" y="2028791"/>
                  <a:pt x="954801" y="2022078"/>
                  <a:pt x="959667" y="2012346"/>
                </a:cubicBezTo>
                <a:cubicBezTo>
                  <a:pt x="963935" y="2003810"/>
                  <a:pt x="964452" y="1993722"/>
                  <a:pt x="968720" y="1985186"/>
                </a:cubicBezTo>
                <a:cubicBezTo>
                  <a:pt x="973586" y="1975454"/>
                  <a:pt x="982408" y="1967969"/>
                  <a:pt x="986827" y="1958026"/>
                </a:cubicBezTo>
                <a:cubicBezTo>
                  <a:pt x="994579" y="1940585"/>
                  <a:pt x="998898" y="1921812"/>
                  <a:pt x="1004934" y="1903705"/>
                </a:cubicBezTo>
                <a:lnTo>
                  <a:pt x="1023041" y="1849384"/>
                </a:lnTo>
                <a:lnTo>
                  <a:pt x="1050202" y="1767903"/>
                </a:lnTo>
                <a:cubicBezTo>
                  <a:pt x="1053220" y="1758849"/>
                  <a:pt x="1056940" y="1750000"/>
                  <a:pt x="1059255" y="1740742"/>
                </a:cubicBezTo>
                <a:cubicBezTo>
                  <a:pt x="1062273" y="1728671"/>
                  <a:pt x="1065610" y="1716675"/>
                  <a:pt x="1068309" y="1704529"/>
                </a:cubicBezTo>
                <a:cubicBezTo>
                  <a:pt x="1071647" y="1689507"/>
                  <a:pt x="1073630" y="1674190"/>
                  <a:pt x="1077362" y="1659261"/>
                </a:cubicBezTo>
                <a:cubicBezTo>
                  <a:pt x="1090289" y="1607551"/>
                  <a:pt x="1084180" y="1657978"/>
                  <a:pt x="1095469" y="1595887"/>
                </a:cubicBezTo>
                <a:cubicBezTo>
                  <a:pt x="1099301" y="1574809"/>
                  <a:pt x="1107738" y="1501544"/>
                  <a:pt x="1113576" y="1478192"/>
                </a:cubicBezTo>
                <a:cubicBezTo>
                  <a:pt x="1118205" y="1459675"/>
                  <a:pt x="1125647" y="1441978"/>
                  <a:pt x="1131683" y="1423871"/>
                </a:cubicBezTo>
                <a:cubicBezTo>
                  <a:pt x="1134701" y="1414818"/>
                  <a:pt x="1138421" y="1405969"/>
                  <a:pt x="1140736" y="1396711"/>
                </a:cubicBezTo>
                <a:lnTo>
                  <a:pt x="1149790" y="1360497"/>
                </a:lnTo>
                <a:cubicBezTo>
                  <a:pt x="1152808" y="1297123"/>
                  <a:pt x="1153977" y="1233633"/>
                  <a:pt x="1158843" y="1170374"/>
                </a:cubicBezTo>
                <a:cubicBezTo>
                  <a:pt x="1163473" y="1110186"/>
                  <a:pt x="1173162" y="1134998"/>
                  <a:pt x="1186004" y="1070786"/>
                </a:cubicBezTo>
                <a:cubicBezTo>
                  <a:pt x="1192040" y="1040608"/>
                  <a:pt x="1194379" y="1009448"/>
                  <a:pt x="1204111" y="980251"/>
                </a:cubicBezTo>
                <a:cubicBezTo>
                  <a:pt x="1234542" y="888955"/>
                  <a:pt x="1188106" y="1030582"/>
                  <a:pt x="1222217" y="916877"/>
                </a:cubicBezTo>
                <a:cubicBezTo>
                  <a:pt x="1227701" y="898595"/>
                  <a:pt x="1240324" y="862556"/>
                  <a:pt x="1240324" y="862556"/>
                </a:cubicBezTo>
                <a:cubicBezTo>
                  <a:pt x="1241447" y="848513"/>
                  <a:pt x="1252995" y="645293"/>
                  <a:pt x="1267485" y="572845"/>
                </a:cubicBezTo>
                <a:cubicBezTo>
                  <a:pt x="1272366" y="548443"/>
                  <a:pt x="1277723" y="524026"/>
                  <a:pt x="1285592" y="500418"/>
                </a:cubicBezTo>
                <a:cubicBezTo>
                  <a:pt x="1300630" y="455304"/>
                  <a:pt x="1306353" y="445621"/>
                  <a:pt x="1312752" y="400830"/>
                </a:cubicBezTo>
                <a:cubicBezTo>
                  <a:pt x="1316617" y="373777"/>
                  <a:pt x="1317941" y="346401"/>
                  <a:pt x="1321806" y="319348"/>
                </a:cubicBezTo>
                <a:cubicBezTo>
                  <a:pt x="1329696" y="264115"/>
                  <a:pt x="1327874" y="289056"/>
                  <a:pt x="1339913" y="246921"/>
                </a:cubicBezTo>
                <a:cubicBezTo>
                  <a:pt x="1362659" y="167310"/>
                  <a:pt x="1336304" y="248695"/>
                  <a:pt x="1358019" y="183546"/>
                </a:cubicBezTo>
                <a:cubicBezTo>
                  <a:pt x="1361037" y="141297"/>
                  <a:pt x="1360790" y="98686"/>
                  <a:pt x="1367073" y="56798"/>
                </a:cubicBezTo>
                <a:cubicBezTo>
                  <a:pt x="1369904" y="37923"/>
                  <a:pt x="1385180" y="2477"/>
                  <a:pt x="1385180" y="2477"/>
                </a:cubicBezTo>
                <a:cubicBezTo>
                  <a:pt x="1466661" y="5495"/>
                  <a:pt x="1548906" y="0"/>
                  <a:pt x="1629623" y="11531"/>
                </a:cubicBezTo>
                <a:cubicBezTo>
                  <a:pt x="1639070" y="12881"/>
                  <a:pt x="1640246" y="29278"/>
                  <a:pt x="1638677" y="38691"/>
                </a:cubicBezTo>
                <a:cubicBezTo>
                  <a:pt x="1636888" y="49424"/>
                  <a:pt x="1624989" y="55908"/>
                  <a:pt x="1620570" y="65851"/>
                </a:cubicBezTo>
                <a:cubicBezTo>
                  <a:pt x="1612818" y="83292"/>
                  <a:pt x="1606206" y="101456"/>
                  <a:pt x="1602463" y="120172"/>
                </a:cubicBezTo>
                <a:cubicBezTo>
                  <a:pt x="1599019" y="137393"/>
                  <a:pt x="1593637" y="174039"/>
                  <a:pt x="1584356" y="192600"/>
                </a:cubicBezTo>
                <a:cubicBezTo>
                  <a:pt x="1579490" y="202332"/>
                  <a:pt x="1572285" y="210707"/>
                  <a:pt x="1566249" y="219760"/>
                </a:cubicBezTo>
                <a:cubicBezTo>
                  <a:pt x="1541394" y="294325"/>
                  <a:pt x="1550841" y="255186"/>
                  <a:pt x="1539089" y="337455"/>
                </a:cubicBezTo>
                <a:cubicBezTo>
                  <a:pt x="1542107" y="367633"/>
                  <a:pt x="1548142" y="397661"/>
                  <a:pt x="1548142" y="427990"/>
                </a:cubicBezTo>
                <a:cubicBezTo>
                  <a:pt x="1548142" y="440433"/>
                  <a:pt x="1541315" y="451962"/>
                  <a:pt x="1539089" y="464204"/>
                </a:cubicBezTo>
                <a:cubicBezTo>
                  <a:pt x="1535272" y="485199"/>
                  <a:pt x="1533053" y="506453"/>
                  <a:pt x="1530035" y="527578"/>
                </a:cubicBezTo>
                <a:cubicBezTo>
                  <a:pt x="1527017" y="569828"/>
                  <a:pt x="1525931" y="612260"/>
                  <a:pt x="1520982" y="654327"/>
                </a:cubicBezTo>
                <a:cubicBezTo>
                  <a:pt x="1519867" y="663805"/>
                  <a:pt x="1514550" y="672311"/>
                  <a:pt x="1511928" y="681487"/>
                </a:cubicBezTo>
                <a:cubicBezTo>
                  <a:pt x="1508510" y="693451"/>
                  <a:pt x="1505315" y="705500"/>
                  <a:pt x="1502875" y="717701"/>
                </a:cubicBezTo>
                <a:cubicBezTo>
                  <a:pt x="1497703" y="743563"/>
                  <a:pt x="1492046" y="790601"/>
                  <a:pt x="1484768" y="817289"/>
                </a:cubicBezTo>
                <a:cubicBezTo>
                  <a:pt x="1479746" y="835703"/>
                  <a:pt x="1472697" y="853503"/>
                  <a:pt x="1466661" y="871610"/>
                </a:cubicBezTo>
                <a:lnTo>
                  <a:pt x="1439501" y="953091"/>
                </a:lnTo>
                <a:lnTo>
                  <a:pt x="1430447" y="980251"/>
                </a:lnTo>
                <a:lnTo>
                  <a:pt x="1421394" y="1007412"/>
                </a:lnTo>
                <a:cubicBezTo>
                  <a:pt x="1418376" y="1031554"/>
                  <a:pt x="1415027" y="1055658"/>
                  <a:pt x="1412340" y="1079839"/>
                </a:cubicBezTo>
                <a:cubicBezTo>
                  <a:pt x="1400669" y="1184874"/>
                  <a:pt x="1413403" y="1140027"/>
                  <a:pt x="1394233" y="1197534"/>
                </a:cubicBezTo>
                <a:cubicBezTo>
                  <a:pt x="1391215" y="1236766"/>
                  <a:pt x="1390061" y="1276186"/>
                  <a:pt x="1385180" y="1315230"/>
                </a:cubicBezTo>
                <a:cubicBezTo>
                  <a:pt x="1383996" y="1324699"/>
                  <a:pt x="1377577" y="1332958"/>
                  <a:pt x="1376126" y="1342390"/>
                </a:cubicBezTo>
                <a:cubicBezTo>
                  <a:pt x="1354219" y="1484787"/>
                  <a:pt x="1383558" y="1383467"/>
                  <a:pt x="1348966" y="1487245"/>
                </a:cubicBezTo>
                <a:cubicBezTo>
                  <a:pt x="1318543" y="1578516"/>
                  <a:pt x="1364961" y="1436951"/>
                  <a:pt x="1330859" y="1550620"/>
                </a:cubicBezTo>
                <a:cubicBezTo>
                  <a:pt x="1325374" y="1568901"/>
                  <a:pt x="1318788" y="1586833"/>
                  <a:pt x="1312752" y="1604940"/>
                </a:cubicBezTo>
                <a:lnTo>
                  <a:pt x="1303699" y="1632101"/>
                </a:lnTo>
                <a:cubicBezTo>
                  <a:pt x="1298590" y="1667861"/>
                  <a:pt x="1294416" y="1705448"/>
                  <a:pt x="1285592" y="1740742"/>
                </a:cubicBezTo>
                <a:cubicBezTo>
                  <a:pt x="1283277" y="1750000"/>
                  <a:pt x="1279556" y="1758849"/>
                  <a:pt x="1276538" y="1767903"/>
                </a:cubicBezTo>
                <a:cubicBezTo>
                  <a:pt x="1273578" y="1785662"/>
                  <a:pt x="1263857" y="1847597"/>
                  <a:pt x="1258431" y="1867491"/>
                </a:cubicBezTo>
                <a:cubicBezTo>
                  <a:pt x="1253409" y="1885905"/>
                  <a:pt x="1244953" y="1903295"/>
                  <a:pt x="1240324" y="1921812"/>
                </a:cubicBezTo>
                <a:cubicBezTo>
                  <a:pt x="1237306" y="1933883"/>
                  <a:pt x="1234846" y="1946108"/>
                  <a:pt x="1231271" y="1958026"/>
                </a:cubicBezTo>
                <a:cubicBezTo>
                  <a:pt x="1225787" y="1976307"/>
                  <a:pt x="1219200" y="1994239"/>
                  <a:pt x="1213164" y="2012346"/>
                </a:cubicBezTo>
                <a:cubicBezTo>
                  <a:pt x="1210146" y="2021400"/>
                  <a:pt x="1206426" y="2030249"/>
                  <a:pt x="1204111" y="2039507"/>
                </a:cubicBezTo>
                <a:cubicBezTo>
                  <a:pt x="1192742" y="2084979"/>
                  <a:pt x="1198992" y="2063917"/>
                  <a:pt x="1186004" y="2102881"/>
                </a:cubicBezTo>
                <a:cubicBezTo>
                  <a:pt x="1182986" y="2130041"/>
                  <a:pt x="1182309" y="2157565"/>
                  <a:pt x="1176950" y="2184362"/>
                </a:cubicBezTo>
                <a:cubicBezTo>
                  <a:pt x="1173207" y="2203078"/>
                  <a:pt x="1164879" y="2220576"/>
                  <a:pt x="1158843" y="2238683"/>
                </a:cubicBezTo>
                <a:lnTo>
                  <a:pt x="1149790" y="2265843"/>
                </a:lnTo>
                <a:cubicBezTo>
                  <a:pt x="1146772" y="2274897"/>
                  <a:pt x="1142608" y="2283646"/>
                  <a:pt x="1140736" y="2293004"/>
                </a:cubicBezTo>
                <a:cubicBezTo>
                  <a:pt x="1113432" y="2429529"/>
                  <a:pt x="1148200" y="2259416"/>
                  <a:pt x="1122629" y="2374485"/>
                </a:cubicBezTo>
                <a:cubicBezTo>
                  <a:pt x="1119291" y="2389506"/>
                  <a:pt x="1116914" y="2404731"/>
                  <a:pt x="1113576" y="2419752"/>
                </a:cubicBezTo>
                <a:cubicBezTo>
                  <a:pt x="1110877" y="2431899"/>
                  <a:pt x="1106748" y="2443724"/>
                  <a:pt x="1104522" y="2455966"/>
                </a:cubicBezTo>
                <a:cubicBezTo>
                  <a:pt x="1099754" y="2482189"/>
                  <a:pt x="1099697" y="2519936"/>
                  <a:pt x="1086415" y="2546501"/>
                </a:cubicBezTo>
                <a:cubicBezTo>
                  <a:pt x="1081549" y="2556233"/>
                  <a:pt x="1072728" y="2563718"/>
                  <a:pt x="1068309" y="2573661"/>
                </a:cubicBezTo>
                <a:cubicBezTo>
                  <a:pt x="1060557" y="2591102"/>
                  <a:pt x="1056238" y="2609875"/>
                  <a:pt x="1050202" y="2627982"/>
                </a:cubicBezTo>
                <a:cubicBezTo>
                  <a:pt x="1047184" y="2637035"/>
                  <a:pt x="1046442" y="2647202"/>
                  <a:pt x="1041148" y="2655142"/>
                </a:cubicBezTo>
                <a:lnTo>
                  <a:pt x="1004934" y="2709463"/>
                </a:lnTo>
                <a:lnTo>
                  <a:pt x="986827" y="2736624"/>
                </a:lnTo>
                <a:cubicBezTo>
                  <a:pt x="964073" y="2804888"/>
                  <a:pt x="994766" y="2720747"/>
                  <a:pt x="959667" y="2790944"/>
                </a:cubicBezTo>
                <a:cubicBezTo>
                  <a:pt x="955399" y="2799480"/>
                  <a:pt x="954881" y="2809569"/>
                  <a:pt x="950613" y="2818105"/>
                </a:cubicBezTo>
                <a:cubicBezTo>
                  <a:pt x="938008" y="2843315"/>
                  <a:pt x="925370" y="2852402"/>
                  <a:pt x="905346" y="2872426"/>
                </a:cubicBezTo>
                <a:cubicBezTo>
                  <a:pt x="902328" y="2881479"/>
                  <a:pt x="902255" y="2892134"/>
                  <a:pt x="896293" y="2899586"/>
                </a:cubicBezTo>
                <a:cubicBezTo>
                  <a:pt x="889496" y="2908083"/>
                  <a:pt x="877491" y="2910727"/>
                  <a:pt x="869132" y="2917693"/>
                </a:cubicBezTo>
                <a:cubicBezTo>
                  <a:pt x="859296" y="2925889"/>
                  <a:pt x="850168" y="2935017"/>
                  <a:pt x="841972" y="2944853"/>
                </a:cubicBezTo>
                <a:cubicBezTo>
                  <a:pt x="835006" y="2953212"/>
                  <a:pt x="830831" y="2963655"/>
                  <a:pt x="823865" y="2972014"/>
                </a:cubicBezTo>
                <a:cubicBezTo>
                  <a:pt x="815669" y="2981850"/>
                  <a:pt x="804565" y="2989068"/>
                  <a:pt x="796705" y="2999174"/>
                </a:cubicBezTo>
                <a:cubicBezTo>
                  <a:pt x="783344" y="3016352"/>
                  <a:pt x="772562" y="3035388"/>
                  <a:pt x="760491" y="3053495"/>
                </a:cubicBezTo>
                <a:cubicBezTo>
                  <a:pt x="754455" y="3062548"/>
                  <a:pt x="751437" y="3074619"/>
                  <a:pt x="742384" y="3080655"/>
                </a:cubicBezTo>
                <a:lnTo>
                  <a:pt x="715223" y="3098762"/>
                </a:lnTo>
                <a:cubicBezTo>
                  <a:pt x="699860" y="3144853"/>
                  <a:pt x="718516" y="3113029"/>
                  <a:pt x="679010" y="3134976"/>
                </a:cubicBezTo>
                <a:cubicBezTo>
                  <a:pt x="659987" y="3145544"/>
                  <a:pt x="642796" y="3159119"/>
                  <a:pt x="624689" y="3171190"/>
                </a:cubicBezTo>
                <a:cubicBezTo>
                  <a:pt x="615635" y="3177226"/>
                  <a:pt x="607851" y="3185856"/>
                  <a:pt x="597528" y="3189297"/>
                </a:cubicBezTo>
                <a:lnTo>
                  <a:pt x="543208" y="3207404"/>
                </a:lnTo>
                <a:lnTo>
                  <a:pt x="488887" y="3225511"/>
                </a:lnTo>
                <a:lnTo>
                  <a:pt x="461726" y="3234564"/>
                </a:lnTo>
                <a:cubicBezTo>
                  <a:pt x="383894" y="3286453"/>
                  <a:pt x="482367" y="3224244"/>
                  <a:pt x="407406" y="3261725"/>
                </a:cubicBezTo>
                <a:cubicBezTo>
                  <a:pt x="397674" y="3266591"/>
                  <a:pt x="389977" y="3274966"/>
                  <a:pt x="380245" y="3279832"/>
                </a:cubicBezTo>
                <a:cubicBezTo>
                  <a:pt x="371709" y="3284100"/>
                  <a:pt x="362292" y="3286374"/>
                  <a:pt x="353085" y="3288885"/>
                </a:cubicBezTo>
                <a:cubicBezTo>
                  <a:pt x="329076" y="3295433"/>
                  <a:pt x="304266" y="3299122"/>
                  <a:pt x="280657" y="3306992"/>
                </a:cubicBezTo>
                <a:cubicBezTo>
                  <a:pt x="206092" y="3331847"/>
                  <a:pt x="245231" y="3322400"/>
                  <a:pt x="162962" y="3334152"/>
                </a:cubicBezTo>
                <a:cubicBezTo>
                  <a:pt x="129766" y="3331134"/>
                  <a:pt x="89685" y="3345563"/>
                  <a:pt x="63374" y="3325099"/>
                </a:cubicBezTo>
                <a:cubicBezTo>
                  <a:pt x="48308" y="3313381"/>
                  <a:pt x="81481" y="3270778"/>
                  <a:pt x="81481" y="3270778"/>
                </a:cubicBezTo>
                <a:cubicBezTo>
                  <a:pt x="78463" y="3261725"/>
                  <a:pt x="74497" y="3252934"/>
                  <a:pt x="72427" y="3243618"/>
                </a:cubicBezTo>
                <a:cubicBezTo>
                  <a:pt x="68445" y="3225698"/>
                  <a:pt x="72623" y="3205153"/>
                  <a:pt x="63374" y="3189297"/>
                </a:cubicBezTo>
                <a:cubicBezTo>
                  <a:pt x="4785" y="3088858"/>
                  <a:pt x="10562" y="3121396"/>
                  <a:pt x="0" y="3107816"/>
                </a:cubicBezTo>
                <a:close/>
              </a:path>
            </a:pathLst>
          </a:cu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8" name="Skupina 19"/>
          <p:cNvGrpSpPr>
            <a:grpSpLocks/>
          </p:cNvGrpSpPr>
          <p:nvPr/>
        </p:nvGrpSpPr>
        <p:grpSpPr bwMode="auto">
          <a:xfrm>
            <a:off x="6084888" y="1268413"/>
            <a:ext cx="893762" cy="3892550"/>
            <a:chOff x="6084168" y="1268760"/>
            <a:chExt cx="894457" cy="3891657"/>
          </a:xfrm>
        </p:grpSpPr>
        <p:sp>
          <p:nvSpPr>
            <p:cNvPr id="13" name="Volný tvar 12"/>
            <p:cNvSpPr/>
            <p:nvPr/>
          </p:nvSpPr>
          <p:spPr bwMode="auto">
            <a:xfrm>
              <a:off x="6084168" y="1268760"/>
              <a:ext cx="894457" cy="3891657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4" name="Volný tvar 13"/>
            <p:cNvSpPr/>
            <p:nvPr/>
          </p:nvSpPr>
          <p:spPr bwMode="auto">
            <a:xfrm>
              <a:off x="6365373" y="4252575"/>
              <a:ext cx="468677" cy="701514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5" name="Volný tvar 14"/>
            <p:cNvSpPr/>
            <p:nvPr/>
          </p:nvSpPr>
          <p:spPr bwMode="auto">
            <a:xfrm>
              <a:off x="6257340" y="3593913"/>
              <a:ext cx="587832" cy="658662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Volný tvar 15"/>
            <p:cNvSpPr/>
            <p:nvPr/>
          </p:nvSpPr>
          <p:spPr bwMode="auto">
            <a:xfrm>
              <a:off x="6243041" y="2932078"/>
              <a:ext cx="587832" cy="66342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7" name="Volný tvar 16"/>
            <p:cNvSpPr/>
            <p:nvPr/>
          </p:nvSpPr>
          <p:spPr bwMode="auto">
            <a:xfrm>
              <a:off x="6231920" y="2246436"/>
              <a:ext cx="587832" cy="674532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8" name="Volný tvar 17"/>
            <p:cNvSpPr/>
            <p:nvPr/>
          </p:nvSpPr>
          <p:spPr bwMode="auto">
            <a:xfrm>
              <a:off x="6243041" y="1517940"/>
              <a:ext cx="606897" cy="698340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9" name="Volný tvar 18"/>
            <p:cNvSpPr/>
            <p:nvPr/>
          </p:nvSpPr>
          <p:spPr bwMode="auto">
            <a:xfrm>
              <a:off x="6139773" y="1287806"/>
              <a:ext cx="197003" cy="222199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9" name="Skupina 20"/>
          <p:cNvGrpSpPr>
            <a:grpSpLocks/>
          </p:cNvGrpSpPr>
          <p:nvPr/>
        </p:nvGrpSpPr>
        <p:grpSpPr bwMode="auto">
          <a:xfrm>
            <a:off x="6227763" y="1484313"/>
            <a:ext cx="679450" cy="3816350"/>
            <a:chOff x="6084168" y="1268760"/>
            <a:chExt cx="894457" cy="3891657"/>
          </a:xfrm>
        </p:grpSpPr>
        <p:sp>
          <p:nvSpPr>
            <p:cNvPr id="22" name="Volný tvar 21"/>
            <p:cNvSpPr/>
            <p:nvPr/>
          </p:nvSpPr>
          <p:spPr bwMode="auto">
            <a:xfrm>
              <a:off x="6084168" y="1268760"/>
              <a:ext cx="894457" cy="3891657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3" name="Volný tvar 22"/>
            <p:cNvSpPr/>
            <p:nvPr/>
          </p:nvSpPr>
          <p:spPr bwMode="auto">
            <a:xfrm>
              <a:off x="6364208" y="4252255"/>
              <a:ext cx="470216" cy="702570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4" name="Volný tvar 23"/>
            <p:cNvSpPr/>
            <p:nvPr/>
          </p:nvSpPr>
          <p:spPr bwMode="auto">
            <a:xfrm>
              <a:off x="6257625" y="3593394"/>
              <a:ext cx="587249" cy="658862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5" name="Volný tvar 24"/>
            <p:cNvSpPr/>
            <p:nvPr/>
          </p:nvSpPr>
          <p:spPr bwMode="auto">
            <a:xfrm>
              <a:off x="6242997" y="2931293"/>
              <a:ext cx="587248" cy="663719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6" name="Volný tvar 25"/>
            <p:cNvSpPr/>
            <p:nvPr/>
          </p:nvSpPr>
          <p:spPr bwMode="auto">
            <a:xfrm>
              <a:off x="6232547" y="2246531"/>
              <a:ext cx="587249" cy="675050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7" name="Volný tvar 26"/>
            <p:cNvSpPr/>
            <p:nvPr/>
          </p:nvSpPr>
          <p:spPr bwMode="auto">
            <a:xfrm>
              <a:off x="6242997" y="1518059"/>
              <a:ext cx="606057" cy="699333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8" name="Volný tvar 27"/>
            <p:cNvSpPr/>
            <p:nvPr/>
          </p:nvSpPr>
          <p:spPr bwMode="auto">
            <a:xfrm>
              <a:off x="6140593" y="1288186"/>
              <a:ext cx="196446" cy="221779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GLIDEPATH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usually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stainless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steel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before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Ni-Ti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rotarory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Producing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smooth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reproducible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rotatory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least to ISO 15(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allows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Checking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line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Valuable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information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abou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anatomy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TECHNIQUES AND METHODS OF ROOT CANAL PREPARATION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one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sequence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more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divide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hand,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rotatory,hybrid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following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are hand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ones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TECHNIQUES OF ROOT CANAL PREPARATION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Standarized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watch-winding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Reaming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Balanced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force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AIM OF SEMINARY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Aim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endodontic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treatment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cleaning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2376" lvl="1" indent="-274320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Schilder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(1974)</a:t>
            </a:r>
          </a:p>
          <a:p>
            <a:pPr marL="722376" lvl="1" indent="-274320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Contemporary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aproach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Concepts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during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STANDARDIZED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Initial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probing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Recapitulation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R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etreatment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Extrusion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beyond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L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edge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reamer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STANDARDIZED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8274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pushing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during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anti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direction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about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45°)</a:t>
            </a:r>
          </a:p>
        </p:txBody>
      </p:sp>
      <p:grpSp>
        <p:nvGrpSpPr>
          <p:cNvPr id="7" name="Skupina 29"/>
          <p:cNvGrpSpPr>
            <a:grpSpLocks/>
          </p:cNvGrpSpPr>
          <p:nvPr/>
        </p:nvGrpSpPr>
        <p:grpSpPr bwMode="auto">
          <a:xfrm>
            <a:off x="4643438" y="1700213"/>
            <a:ext cx="1081087" cy="1081087"/>
            <a:chOff x="4644008" y="1700808"/>
            <a:chExt cx="1080120" cy="1080120"/>
          </a:xfrm>
        </p:grpSpPr>
        <p:sp>
          <p:nvSpPr>
            <p:cNvPr id="4" name="Elipsa 3"/>
            <p:cNvSpPr/>
            <p:nvPr/>
          </p:nvSpPr>
          <p:spPr>
            <a:xfrm>
              <a:off x="4644008" y="1700808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4860032" y="1916832"/>
              <a:ext cx="648072" cy="504056"/>
            </a:xfrm>
            <a:prstGeom prst="triangle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4860032" y="2060848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15" name="Šipka dolů 14"/>
          <p:cNvSpPr/>
          <p:nvPr/>
        </p:nvSpPr>
        <p:spPr>
          <a:xfrm>
            <a:off x="7451725" y="2205038"/>
            <a:ext cx="215900" cy="1944687"/>
          </a:xfrm>
          <a:prstGeom prst="downArrow">
            <a:avLst/>
          </a:prstGeom>
          <a:solidFill>
            <a:srgbClr val="FF0000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Kruhová šipka 31"/>
          <p:cNvSpPr/>
          <p:nvPr/>
        </p:nvSpPr>
        <p:spPr>
          <a:xfrm>
            <a:off x="4284663" y="1125538"/>
            <a:ext cx="1800225" cy="1582737"/>
          </a:xfrm>
          <a:prstGeom prst="circularArrow">
            <a:avLst/>
          </a:prstGeom>
          <a:solidFill>
            <a:srgbClr val="FF0000">
              <a:alpha val="4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Šipka dolů 32"/>
          <p:cNvSpPr/>
          <p:nvPr/>
        </p:nvSpPr>
        <p:spPr>
          <a:xfrm>
            <a:off x="7451725" y="2205038"/>
            <a:ext cx="215900" cy="1944687"/>
          </a:xfrm>
          <a:prstGeom prst="downArrow">
            <a:avLst/>
          </a:prstGeom>
          <a:solidFill>
            <a:srgbClr val="FFFF00">
              <a:alpha val="4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Kruhová šipka 33"/>
          <p:cNvSpPr/>
          <p:nvPr/>
        </p:nvSpPr>
        <p:spPr>
          <a:xfrm>
            <a:off x="4283968" y="1124744"/>
            <a:ext cx="1800200" cy="1584176"/>
          </a:xfrm>
          <a:prstGeom prst="circularArrow">
            <a:avLst/>
          </a:prstGeom>
          <a:solidFill>
            <a:srgbClr val="FFFF00">
              <a:alpha val="46000"/>
            </a:srgbClr>
          </a:solidFill>
          <a:ln>
            <a:solidFill>
              <a:srgbClr val="FFFF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8" name="Skupina 28"/>
          <p:cNvGrpSpPr>
            <a:grpSpLocks/>
          </p:cNvGrpSpPr>
          <p:nvPr/>
        </p:nvGrpSpPr>
        <p:grpSpPr bwMode="auto">
          <a:xfrm>
            <a:off x="4643438" y="1700213"/>
            <a:ext cx="1081087" cy="1081087"/>
            <a:chOff x="4644008" y="1700808"/>
            <a:chExt cx="1080120" cy="1080120"/>
          </a:xfrm>
        </p:grpSpPr>
        <p:sp>
          <p:nvSpPr>
            <p:cNvPr id="36" name="Elipsa 35"/>
            <p:cNvSpPr/>
            <p:nvPr/>
          </p:nvSpPr>
          <p:spPr>
            <a:xfrm>
              <a:off x="4644008" y="1700808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201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Rovnoramenný trojúhelník 36"/>
            <p:cNvSpPr/>
            <p:nvPr/>
          </p:nvSpPr>
          <p:spPr>
            <a:xfrm>
              <a:off x="4860032" y="1916832"/>
              <a:ext cx="648072" cy="504056"/>
            </a:xfrm>
            <a:prstGeom prst="triangle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  <a:scene3d>
              <a:camera prst="orthographicFront">
                <a:rot lat="0" lon="0" rev="201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4860032" y="2060848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2010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9" name="Skupina 27"/>
          <p:cNvGrpSpPr>
            <a:grpSpLocks/>
          </p:cNvGrpSpPr>
          <p:nvPr/>
        </p:nvGrpSpPr>
        <p:grpSpPr bwMode="auto">
          <a:xfrm>
            <a:off x="6372225" y="1484313"/>
            <a:ext cx="606425" cy="3603625"/>
            <a:chOff x="6372200" y="1484784"/>
            <a:chExt cx="606425" cy="3603625"/>
          </a:xfrm>
        </p:grpSpPr>
        <p:sp>
          <p:nvSpPr>
            <p:cNvPr id="18" name="Volný tvar 17"/>
            <p:cNvSpPr/>
            <p:nvPr/>
          </p:nvSpPr>
          <p:spPr bwMode="auto">
            <a:xfrm>
              <a:off x="6372200" y="1484784"/>
              <a:ext cx="606425" cy="3603625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0" name="Volný tvar 19"/>
            <p:cNvSpPr/>
            <p:nvPr/>
          </p:nvSpPr>
          <p:spPr bwMode="auto">
            <a:xfrm>
              <a:off x="6562700" y="4247034"/>
              <a:ext cx="317500" cy="650875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1" name="Volný tvar 20"/>
            <p:cNvSpPr/>
            <p:nvPr/>
          </p:nvSpPr>
          <p:spPr bwMode="auto">
            <a:xfrm>
              <a:off x="6489675" y="3637434"/>
              <a:ext cx="398463" cy="609600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2" name="Volný tvar 21"/>
            <p:cNvSpPr/>
            <p:nvPr/>
          </p:nvSpPr>
          <p:spPr bwMode="auto">
            <a:xfrm>
              <a:off x="6480150" y="3024659"/>
              <a:ext cx="398463" cy="614362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3" name="Volný tvar 22"/>
            <p:cNvSpPr/>
            <p:nvPr/>
          </p:nvSpPr>
          <p:spPr bwMode="auto">
            <a:xfrm>
              <a:off x="6472213" y="2389659"/>
              <a:ext cx="398462" cy="62547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4" name="Volný tvar 23"/>
            <p:cNvSpPr/>
            <p:nvPr/>
          </p:nvSpPr>
          <p:spPr bwMode="auto">
            <a:xfrm>
              <a:off x="6480150" y="1714971"/>
              <a:ext cx="411163" cy="647700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5" name="Volný tvar 24"/>
            <p:cNvSpPr/>
            <p:nvPr/>
          </p:nvSpPr>
          <p:spPr bwMode="auto">
            <a:xfrm>
              <a:off x="6410300" y="1502246"/>
              <a:ext cx="133350" cy="20637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5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82211E-6 L 1.38889E-6 0.0735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50000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356 L -0.00173 0.1258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26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REAMING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circular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Straightening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Zip-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elbow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reamer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45°)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	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less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45°)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REAMING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989138"/>
            <a:ext cx="4402138" cy="4525962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passivelly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around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45°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presure.Then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take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out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grpSp>
        <p:nvGrpSpPr>
          <p:cNvPr id="8" name="Skupina 22"/>
          <p:cNvGrpSpPr>
            <a:grpSpLocks/>
          </p:cNvGrpSpPr>
          <p:nvPr/>
        </p:nvGrpSpPr>
        <p:grpSpPr bwMode="auto">
          <a:xfrm>
            <a:off x="5076825" y="1700213"/>
            <a:ext cx="1079500" cy="1081087"/>
            <a:chOff x="5076056" y="1700808"/>
            <a:chExt cx="1080120" cy="1080120"/>
          </a:xfrm>
        </p:grpSpPr>
        <p:sp>
          <p:nvSpPr>
            <p:cNvPr id="4" name="Elipsa 3"/>
            <p:cNvSpPr/>
            <p:nvPr/>
          </p:nvSpPr>
          <p:spPr>
            <a:xfrm>
              <a:off x="5076056" y="1700808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" name="Rovnoramenný trojúhelník 4"/>
            <p:cNvSpPr/>
            <p:nvPr/>
          </p:nvSpPr>
          <p:spPr>
            <a:xfrm>
              <a:off x="5292080" y="1916832"/>
              <a:ext cx="648072" cy="504056"/>
            </a:xfrm>
            <a:prstGeom prst="triangle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5292080" y="2060848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7" name="Kruhová šipka 6"/>
          <p:cNvSpPr/>
          <p:nvPr/>
        </p:nvSpPr>
        <p:spPr>
          <a:xfrm>
            <a:off x="4716463" y="1196975"/>
            <a:ext cx="1800225" cy="1584325"/>
          </a:xfrm>
          <a:prstGeom prst="circularArrow">
            <a:avLst/>
          </a:prstGeom>
          <a:solidFill>
            <a:srgbClr val="FF0000">
              <a:alpha val="4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7740650" y="2349500"/>
            <a:ext cx="215900" cy="1943100"/>
          </a:xfrm>
          <a:prstGeom prst="downArrow">
            <a:avLst/>
          </a:prstGeom>
          <a:solidFill>
            <a:srgbClr val="FF0000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7740352" y="2348880"/>
            <a:ext cx="216024" cy="1944216"/>
          </a:xfrm>
          <a:prstGeom prst="downArrow">
            <a:avLst/>
          </a:prstGeom>
          <a:solidFill>
            <a:srgbClr val="FFFF00">
              <a:alpha val="44000"/>
            </a:srgbClr>
          </a:solidFill>
          <a:ln>
            <a:solidFill>
              <a:srgbClr val="FFFF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11" name="Skupina 13"/>
          <p:cNvGrpSpPr>
            <a:grpSpLocks/>
          </p:cNvGrpSpPr>
          <p:nvPr/>
        </p:nvGrpSpPr>
        <p:grpSpPr bwMode="auto">
          <a:xfrm>
            <a:off x="6732588" y="1844675"/>
            <a:ext cx="606425" cy="3603625"/>
            <a:chOff x="6372200" y="1484784"/>
            <a:chExt cx="606583" cy="3603279"/>
          </a:xfrm>
        </p:grpSpPr>
        <p:sp>
          <p:nvSpPr>
            <p:cNvPr id="15" name="Volný tvar 14"/>
            <p:cNvSpPr/>
            <p:nvPr/>
          </p:nvSpPr>
          <p:spPr>
            <a:xfrm>
              <a:off x="6372200" y="1484784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7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6562750" y="4246769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6489706" y="3637227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8" name="Volný tvar 17"/>
            <p:cNvSpPr/>
            <p:nvPr/>
          </p:nvSpPr>
          <p:spPr>
            <a:xfrm>
              <a:off x="6480178" y="3024511"/>
              <a:ext cx="398566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6472238" y="2389572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6480178" y="1714950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6410310" y="1502245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50000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97409E-6 L -0.00173 0.073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3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FILING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Oval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Retreatment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Smoothing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Extruding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through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Volný tvar 27"/>
          <p:cNvSpPr/>
          <p:nvPr/>
        </p:nvSpPr>
        <p:spPr>
          <a:xfrm>
            <a:off x="5295900" y="2335213"/>
            <a:ext cx="2960688" cy="4292600"/>
          </a:xfrm>
          <a:custGeom>
            <a:avLst/>
            <a:gdLst>
              <a:gd name="connsiteX0" fmla="*/ 81481 w 2960483"/>
              <a:gd name="connsiteY0" fmla="*/ 81481 h 4291343"/>
              <a:gd name="connsiteX1" fmla="*/ 851026 w 2960483"/>
              <a:gd name="connsiteY1" fmla="*/ 3720974 h 4291343"/>
              <a:gd name="connsiteX2" fmla="*/ 995881 w 2960483"/>
              <a:gd name="connsiteY2" fmla="*/ 4001632 h 4291343"/>
              <a:gd name="connsiteX3" fmla="*/ 1358020 w 2960483"/>
              <a:gd name="connsiteY3" fmla="*/ 4237022 h 4291343"/>
              <a:gd name="connsiteX4" fmla="*/ 1747319 w 2960483"/>
              <a:gd name="connsiteY4" fmla="*/ 4291343 h 4291343"/>
              <a:gd name="connsiteX5" fmla="*/ 2037030 w 2960483"/>
              <a:gd name="connsiteY5" fmla="*/ 4200808 h 4291343"/>
              <a:gd name="connsiteX6" fmla="*/ 2209046 w 2960483"/>
              <a:gd name="connsiteY6" fmla="*/ 3902044 h 4291343"/>
              <a:gd name="connsiteX7" fmla="*/ 2290527 w 2960483"/>
              <a:gd name="connsiteY7" fmla="*/ 3603279 h 4291343"/>
              <a:gd name="connsiteX8" fmla="*/ 2960483 w 2960483"/>
              <a:gd name="connsiteY8" fmla="*/ 18107 h 4291343"/>
              <a:gd name="connsiteX9" fmla="*/ 0 w 2960483"/>
              <a:gd name="connsiteY9" fmla="*/ 0 h 4291343"/>
              <a:gd name="connsiteX10" fmla="*/ 81481 w 2960483"/>
              <a:gd name="connsiteY10" fmla="*/ 81481 h 429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0483" h="4291343">
                <a:moveTo>
                  <a:pt x="81481" y="81481"/>
                </a:moveTo>
                <a:lnTo>
                  <a:pt x="851026" y="3720974"/>
                </a:lnTo>
                <a:lnTo>
                  <a:pt x="995881" y="4001632"/>
                </a:lnTo>
                <a:lnTo>
                  <a:pt x="1358020" y="4237022"/>
                </a:lnTo>
                <a:lnTo>
                  <a:pt x="1747319" y="4291343"/>
                </a:lnTo>
                <a:lnTo>
                  <a:pt x="2037030" y="4200808"/>
                </a:lnTo>
                <a:lnTo>
                  <a:pt x="2209046" y="3902044"/>
                </a:lnTo>
                <a:lnTo>
                  <a:pt x="2290527" y="3603279"/>
                </a:lnTo>
                <a:lnTo>
                  <a:pt x="2960483" y="18107"/>
                </a:lnTo>
                <a:lnTo>
                  <a:pt x="0" y="0"/>
                </a:lnTo>
                <a:lnTo>
                  <a:pt x="81481" y="81481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6202363" y="2344738"/>
            <a:ext cx="1339850" cy="4227512"/>
          </a:xfrm>
          <a:custGeom>
            <a:avLst/>
            <a:gdLst>
              <a:gd name="connsiteX0" fmla="*/ 0 w 1339913"/>
              <a:gd name="connsiteY0" fmla="*/ 0 h 4227968"/>
              <a:gd name="connsiteX1" fmla="*/ 298764 w 1339913"/>
              <a:gd name="connsiteY1" fmla="*/ 3132499 h 4227968"/>
              <a:gd name="connsiteX2" fmla="*/ 371192 w 1339913"/>
              <a:gd name="connsiteY2" fmla="*/ 3585172 h 4227968"/>
              <a:gd name="connsiteX3" fmla="*/ 525101 w 1339913"/>
              <a:gd name="connsiteY3" fmla="*/ 4055952 h 4227968"/>
              <a:gd name="connsiteX4" fmla="*/ 733330 w 1339913"/>
              <a:gd name="connsiteY4" fmla="*/ 4227968 h 4227968"/>
              <a:gd name="connsiteX5" fmla="*/ 932507 w 1339913"/>
              <a:gd name="connsiteY5" fmla="*/ 4028792 h 4227968"/>
              <a:gd name="connsiteX6" fmla="*/ 1149790 w 1339913"/>
              <a:gd name="connsiteY6" fmla="*/ 3322621 h 4227968"/>
              <a:gd name="connsiteX7" fmla="*/ 1231271 w 1339913"/>
              <a:gd name="connsiteY7" fmla="*/ 2706986 h 4227968"/>
              <a:gd name="connsiteX8" fmla="*/ 1303699 w 1339913"/>
              <a:gd name="connsiteY8" fmla="*/ 1394233 h 4227968"/>
              <a:gd name="connsiteX9" fmla="*/ 1339913 w 1339913"/>
              <a:gd name="connsiteY9" fmla="*/ 9053 h 4227968"/>
              <a:gd name="connsiteX10" fmla="*/ 0 w 1339913"/>
              <a:gd name="connsiteY10" fmla="*/ 0 h 422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9913" h="4227968">
                <a:moveTo>
                  <a:pt x="0" y="0"/>
                </a:moveTo>
                <a:lnTo>
                  <a:pt x="298764" y="3132499"/>
                </a:lnTo>
                <a:lnTo>
                  <a:pt x="371192" y="3585172"/>
                </a:lnTo>
                <a:lnTo>
                  <a:pt x="525101" y="4055952"/>
                </a:lnTo>
                <a:lnTo>
                  <a:pt x="733330" y="4227968"/>
                </a:lnTo>
                <a:lnTo>
                  <a:pt x="932507" y="4028792"/>
                </a:lnTo>
                <a:lnTo>
                  <a:pt x="1149790" y="3322621"/>
                </a:lnTo>
                <a:lnTo>
                  <a:pt x="1231271" y="2706986"/>
                </a:lnTo>
                <a:lnTo>
                  <a:pt x="1303699" y="1394233"/>
                </a:lnTo>
                <a:lnTo>
                  <a:pt x="1339913" y="9053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FILING TECHNQUE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700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insert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passivelly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up 2-3mm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agains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It´s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neccesary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irigate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very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often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equal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walls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6" name="Skupina 19"/>
          <p:cNvGrpSpPr>
            <a:grpSpLocks/>
          </p:cNvGrpSpPr>
          <p:nvPr/>
        </p:nvGrpSpPr>
        <p:grpSpPr bwMode="auto">
          <a:xfrm>
            <a:off x="6300788" y="1196975"/>
            <a:ext cx="1079500" cy="1079500"/>
            <a:chOff x="5076056" y="1700808"/>
            <a:chExt cx="1080120" cy="1080120"/>
          </a:xfrm>
        </p:grpSpPr>
        <p:sp>
          <p:nvSpPr>
            <p:cNvPr id="4" name="Elipsa 3"/>
            <p:cNvSpPr/>
            <p:nvPr/>
          </p:nvSpPr>
          <p:spPr>
            <a:xfrm>
              <a:off x="5076056" y="1700808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" name="Elipsa 4"/>
            <p:cNvSpPr/>
            <p:nvPr/>
          </p:nvSpPr>
          <p:spPr>
            <a:xfrm>
              <a:off x="5292080" y="1916832"/>
              <a:ext cx="648072" cy="64807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1762" name="TextovéPole 5"/>
            <p:cNvSpPr txBox="1">
              <a:spLocks noChangeArrowheads="1"/>
            </p:cNvSpPr>
            <p:nvPr/>
          </p:nvSpPr>
          <p:spPr bwMode="auto">
            <a:xfrm>
              <a:off x="5364088" y="2060848"/>
              <a:ext cx="5040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7" name="Skupina 17"/>
          <p:cNvGrpSpPr>
            <a:grpSpLocks/>
          </p:cNvGrpSpPr>
          <p:nvPr/>
        </p:nvGrpSpPr>
        <p:grpSpPr bwMode="auto">
          <a:xfrm>
            <a:off x="6443663" y="2349500"/>
            <a:ext cx="1008062" cy="4032250"/>
            <a:chOff x="8244408" y="908720"/>
            <a:chExt cx="625643" cy="3446835"/>
          </a:xfrm>
        </p:grpSpPr>
        <p:sp>
          <p:nvSpPr>
            <p:cNvPr id="10" name="Volný tvar 9"/>
            <p:cNvSpPr/>
            <p:nvPr/>
          </p:nvSpPr>
          <p:spPr>
            <a:xfrm>
              <a:off x="8244408" y="908720"/>
              <a:ext cx="625643" cy="3446835"/>
            </a:xfrm>
            <a:custGeom>
              <a:avLst/>
              <a:gdLst>
                <a:gd name="connsiteX0" fmla="*/ 162963 w 625643"/>
                <a:gd name="connsiteY0" fmla="*/ 2813093 h 3446835"/>
                <a:gd name="connsiteX1" fmla="*/ 162963 w 625643"/>
                <a:gd name="connsiteY1" fmla="*/ 2813093 h 3446835"/>
                <a:gd name="connsiteX2" fmla="*/ 117695 w 625643"/>
                <a:gd name="connsiteY2" fmla="*/ 2876467 h 3446835"/>
                <a:gd name="connsiteX3" fmla="*/ 99588 w 625643"/>
                <a:gd name="connsiteY3" fmla="*/ 2930788 h 3446835"/>
                <a:gd name="connsiteX4" fmla="*/ 90535 w 625643"/>
                <a:gd name="connsiteY4" fmla="*/ 2957948 h 3446835"/>
                <a:gd name="connsiteX5" fmla="*/ 99588 w 625643"/>
                <a:gd name="connsiteY5" fmla="*/ 3129964 h 3446835"/>
                <a:gd name="connsiteX6" fmla="*/ 117695 w 625643"/>
                <a:gd name="connsiteY6" fmla="*/ 3202392 h 3446835"/>
                <a:gd name="connsiteX7" fmla="*/ 135802 w 625643"/>
                <a:gd name="connsiteY7" fmla="*/ 3274819 h 3446835"/>
                <a:gd name="connsiteX8" fmla="*/ 153909 w 625643"/>
                <a:gd name="connsiteY8" fmla="*/ 3329140 h 3446835"/>
                <a:gd name="connsiteX9" fmla="*/ 217283 w 625643"/>
                <a:gd name="connsiteY9" fmla="*/ 3410621 h 3446835"/>
                <a:gd name="connsiteX10" fmla="*/ 244444 w 625643"/>
                <a:gd name="connsiteY10" fmla="*/ 3428728 h 3446835"/>
                <a:gd name="connsiteX11" fmla="*/ 298765 w 625643"/>
                <a:gd name="connsiteY11" fmla="*/ 3446835 h 3446835"/>
                <a:gd name="connsiteX12" fmla="*/ 334978 w 625643"/>
                <a:gd name="connsiteY12" fmla="*/ 3365354 h 3446835"/>
                <a:gd name="connsiteX13" fmla="*/ 344032 w 625643"/>
                <a:gd name="connsiteY13" fmla="*/ 3338194 h 3446835"/>
                <a:gd name="connsiteX14" fmla="*/ 353085 w 625643"/>
                <a:gd name="connsiteY14" fmla="*/ 3311033 h 3446835"/>
                <a:gd name="connsiteX15" fmla="*/ 398353 w 625643"/>
                <a:gd name="connsiteY15" fmla="*/ 3256712 h 3446835"/>
                <a:gd name="connsiteX16" fmla="*/ 452673 w 625643"/>
                <a:gd name="connsiteY16" fmla="*/ 3093750 h 3446835"/>
                <a:gd name="connsiteX17" fmla="*/ 470780 w 625643"/>
                <a:gd name="connsiteY17" fmla="*/ 3039429 h 3446835"/>
                <a:gd name="connsiteX18" fmla="*/ 479834 w 625643"/>
                <a:gd name="connsiteY18" fmla="*/ 3012269 h 3446835"/>
                <a:gd name="connsiteX19" fmla="*/ 497941 w 625643"/>
                <a:gd name="connsiteY19" fmla="*/ 2985108 h 3446835"/>
                <a:gd name="connsiteX20" fmla="*/ 534155 w 625643"/>
                <a:gd name="connsiteY20" fmla="*/ 2876467 h 3446835"/>
                <a:gd name="connsiteX21" fmla="*/ 543208 w 625643"/>
                <a:gd name="connsiteY21" fmla="*/ 2849306 h 3446835"/>
                <a:gd name="connsiteX22" fmla="*/ 561315 w 625643"/>
                <a:gd name="connsiteY22" fmla="*/ 2822146 h 3446835"/>
                <a:gd name="connsiteX23" fmla="*/ 561315 w 625643"/>
                <a:gd name="connsiteY23" fmla="*/ 2568649 h 3446835"/>
                <a:gd name="connsiteX24" fmla="*/ 516048 w 625643"/>
                <a:gd name="connsiteY24" fmla="*/ 2523382 h 3446835"/>
                <a:gd name="connsiteX25" fmla="*/ 470780 w 625643"/>
                <a:gd name="connsiteY25" fmla="*/ 2469061 h 3446835"/>
                <a:gd name="connsiteX26" fmla="*/ 461727 w 625643"/>
                <a:gd name="connsiteY26" fmla="*/ 2441901 h 3446835"/>
                <a:gd name="connsiteX27" fmla="*/ 497941 w 625643"/>
                <a:gd name="connsiteY27" fmla="*/ 2360419 h 3446835"/>
                <a:gd name="connsiteX28" fmla="*/ 506994 w 625643"/>
                <a:gd name="connsiteY28" fmla="*/ 2333259 h 3446835"/>
                <a:gd name="connsiteX29" fmla="*/ 525101 w 625643"/>
                <a:gd name="connsiteY29" fmla="*/ 2260831 h 3446835"/>
                <a:gd name="connsiteX30" fmla="*/ 552262 w 625643"/>
                <a:gd name="connsiteY30" fmla="*/ 2088815 h 3446835"/>
                <a:gd name="connsiteX31" fmla="*/ 579422 w 625643"/>
                <a:gd name="connsiteY31" fmla="*/ 1998281 h 3446835"/>
                <a:gd name="connsiteX32" fmla="*/ 597529 w 625643"/>
                <a:gd name="connsiteY32" fmla="*/ 1934906 h 3446835"/>
                <a:gd name="connsiteX33" fmla="*/ 588475 w 625643"/>
                <a:gd name="connsiteY33" fmla="*/ 1699516 h 3446835"/>
                <a:gd name="connsiteX34" fmla="*/ 579422 w 625643"/>
                <a:gd name="connsiteY34" fmla="*/ 1672356 h 3446835"/>
                <a:gd name="connsiteX35" fmla="*/ 552262 w 625643"/>
                <a:gd name="connsiteY35" fmla="*/ 1654249 h 3446835"/>
                <a:gd name="connsiteX36" fmla="*/ 534155 w 625643"/>
                <a:gd name="connsiteY36" fmla="*/ 1590875 h 3446835"/>
                <a:gd name="connsiteX37" fmla="*/ 488887 w 625643"/>
                <a:gd name="connsiteY37" fmla="*/ 1509394 h 3446835"/>
                <a:gd name="connsiteX38" fmla="*/ 497941 w 625643"/>
                <a:gd name="connsiteY38" fmla="*/ 1418859 h 3446835"/>
                <a:gd name="connsiteX39" fmla="*/ 525101 w 625643"/>
                <a:gd name="connsiteY39" fmla="*/ 1337378 h 3446835"/>
                <a:gd name="connsiteX40" fmla="*/ 534155 w 625643"/>
                <a:gd name="connsiteY40" fmla="*/ 1301164 h 3446835"/>
                <a:gd name="connsiteX41" fmla="*/ 543208 w 625643"/>
                <a:gd name="connsiteY41" fmla="*/ 1274004 h 3446835"/>
                <a:gd name="connsiteX42" fmla="*/ 552262 w 625643"/>
                <a:gd name="connsiteY42" fmla="*/ 1219683 h 3446835"/>
                <a:gd name="connsiteX43" fmla="*/ 570369 w 625643"/>
                <a:gd name="connsiteY43" fmla="*/ 1165362 h 3446835"/>
                <a:gd name="connsiteX44" fmla="*/ 579422 w 625643"/>
                <a:gd name="connsiteY44" fmla="*/ 1138202 h 3446835"/>
                <a:gd name="connsiteX45" fmla="*/ 588475 w 625643"/>
                <a:gd name="connsiteY45" fmla="*/ 1111041 h 3446835"/>
                <a:gd name="connsiteX46" fmla="*/ 588475 w 625643"/>
                <a:gd name="connsiteY46" fmla="*/ 739849 h 3446835"/>
                <a:gd name="connsiteX47" fmla="*/ 570369 w 625643"/>
                <a:gd name="connsiteY47" fmla="*/ 712689 h 3446835"/>
                <a:gd name="connsiteX48" fmla="*/ 552262 w 625643"/>
                <a:gd name="connsiteY48" fmla="*/ 658368 h 3446835"/>
                <a:gd name="connsiteX49" fmla="*/ 543208 w 625643"/>
                <a:gd name="connsiteY49" fmla="*/ 631207 h 3446835"/>
                <a:gd name="connsiteX50" fmla="*/ 516048 w 625643"/>
                <a:gd name="connsiteY50" fmla="*/ 613101 h 3446835"/>
                <a:gd name="connsiteX51" fmla="*/ 506994 w 625643"/>
                <a:gd name="connsiteY51" fmla="*/ 432031 h 3446835"/>
                <a:gd name="connsiteX52" fmla="*/ 534155 w 625643"/>
                <a:gd name="connsiteY52" fmla="*/ 341497 h 3446835"/>
                <a:gd name="connsiteX53" fmla="*/ 552262 w 625643"/>
                <a:gd name="connsiteY53" fmla="*/ 269069 h 3446835"/>
                <a:gd name="connsiteX54" fmla="*/ 579422 w 625643"/>
                <a:gd name="connsiteY54" fmla="*/ 178534 h 3446835"/>
                <a:gd name="connsiteX55" fmla="*/ 588475 w 625643"/>
                <a:gd name="connsiteY55" fmla="*/ 151374 h 3446835"/>
                <a:gd name="connsiteX56" fmla="*/ 597529 w 625643"/>
                <a:gd name="connsiteY56" fmla="*/ 115160 h 3446835"/>
                <a:gd name="connsiteX57" fmla="*/ 606582 w 625643"/>
                <a:gd name="connsiteY57" fmla="*/ 69893 h 3446835"/>
                <a:gd name="connsiteX58" fmla="*/ 624689 w 625643"/>
                <a:gd name="connsiteY58" fmla="*/ 6518 h 3446835"/>
                <a:gd name="connsiteX59" fmla="*/ 81481 w 625643"/>
                <a:gd name="connsiteY59" fmla="*/ 15572 h 3446835"/>
                <a:gd name="connsiteX60" fmla="*/ 81481 w 625643"/>
                <a:gd name="connsiteY60" fmla="*/ 15572 h 3446835"/>
                <a:gd name="connsiteX61" fmla="*/ 99588 w 625643"/>
                <a:gd name="connsiteY61" fmla="*/ 115160 h 3446835"/>
                <a:gd name="connsiteX62" fmla="*/ 72428 w 625643"/>
                <a:gd name="connsiteY62" fmla="*/ 133267 h 3446835"/>
                <a:gd name="connsiteX63" fmla="*/ 36214 w 625643"/>
                <a:gd name="connsiteY63" fmla="*/ 214748 h 3446835"/>
                <a:gd name="connsiteX64" fmla="*/ 36214 w 625643"/>
                <a:gd name="connsiteY64" fmla="*/ 323390 h 3446835"/>
                <a:gd name="connsiteX65" fmla="*/ 54321 w 625643"/>
                <a:gd name="connsiteY65" fmla="*/ 395817 h 3446835"/>
                <a:gd name="connsiteX66" fmla="*/ 63374 w 625643"/>
                <a:gd name="connsiteY66" fmla="*/ 468245 h 3446835"/>
                <a:gd name="connsiteX67" fmla="*/ 81481 w 625643"/>
                <a:gd name="connsiteY67" fmla="*/ 522566 h 3446835"/>
                <a:gd name="connsiteX68" fmla="*/ 90535 w 625643"/>
                <a:gd name="connsiteY68" fmla="*/ 585940 h 3446835"/>
                <a:gd name="connsiteX69" fmla="*/ 99588 w 625643"/>
                <a:gd name="connsiteY69" fmla="*/ 613101 h 3446835"/>
                <a:gd name="connsiteX70" fmla="*/ 117695 w 625643"/>
                <a:gd name="connsiteY70" fmla="*/ 685528 h 3446835"/>
                <a:gd name="connsiteX71" fmla="*/ 144856 w 625643"/>
                <a:gd name="connsiteY71" fmla="*/ 785116 h 3446835"/>
                <a:gd name="connsiteX72" fmla="*/ 181069 w 625643"/>
                <a:gd name="connsiteY72" fmla="*/ 839437 h 3446835"/>
                <a:gd name="connsiteX73" fmla="*/ 199176 w 625643"/>
                <a:gd name="connsiteY73" fmla="*/ 893758 h 3446835"/>
                <a:gd name="connsiteX74" fmla="*/ 172016 w 625643"/>
                <a:gd name="connsiteY74" fmla="*/ 966186 h 3446835"/>
                <a:gd name="connsiteX75" fmla="*/ 144856 w 625643"/>
                <a:gd name="connsiteY75" fmla="*/ 984293 h 3446835"/>
                <a:gd name="connsiteX76" fmla="*/ 99588 w 625643"/>
                <a:gd name="connsiteY76" fmla="*/ 1038613 h 3446835"/>
                <a:gd name="connsiteX77" fmla="*/ 81481 w 625643"/>
                <a:gd name="connsiteY77" fmla="*/ 1065774 h 3446835"/>
                <a:gd name="connsiteX78" fmla="*/ 36214 w 625643"/>
                <a:gd name="connsiteY78" fmla="*/ 1120095 h 3446835"/>
                <a:gd name="connsiteX79" fmla="*/ 27161 w 625643"/>
                <a:gd name="connsiteY79" fmla="*/ 1147255 h 3446835"/>
                <a:gd name="connsiteX80" fmla="*/ 27161 w 625643"/>
                <a:gd name="connsiteY80" fmla="*/ 1400752 h 3446835"/>
                <a:gd name="connsiteX81" fmla="*/ 45268 w 625643"/>
                <a:gd name="connsiteY81" fmla="*/ 1455073 h 3446835"/>
                <a:gd name="connsiteX82" fmla="*/ 54321 w 625643"/>
                <a:gd name="connsiteY82" fmla="*/ 1527501 h 3446835"/>
                <a:gd name="connsiteX83" fmla="*/ 63374 w 625643"/>
                <a:gd name="connsiteY83" fmla="*/ 1636142 h 3446835"/>
                <a:gd name="connsiteX84" fmla="*/ 81481 w 625643"/>
                <a:gd name="connsiteY84" fmla="*/ 1663303 h 3446835"/>
                <a:gd name="connsiteX85" fmla="*/ 99588 w 625643"/>
                <a:gd name="connsiteY85" fmla="*/ 1717623 h 3446835"/>
                <a:gd name="connsiteX86" fmla="*/ 108642 w 625643"/>
                <a:gd name="connsiteY86" fmla="*/ 1744784 h 3446835"/>
                <a:gd name="connsiteX87" fmla="*/ 144856 w 625643"/>
                <a:gd name="connsiteY87" fmla="*/ 1871532 h 3446835"/>
                <a:gd name="connsiteX88" fmla="*/ 153909 w 625643"/>
                <a:gd name="connsiteY88" fmla="*/ 1898693 h 3446835"/>
                <a:gd name="connsiteX89" fmla="*/ 144856 w 625643"/>
                <a:gd name="connsiteY89" fmla="*/ 1934906 h 3446835"/>
                <a:gd name="connsiteX90" fmla="*/ 108642 w 625643"/>
                <a:gd name="connsiteY90" fmla="*/ 1943960 h 3446835"/>
                <a:gd name="connsiteX91" fmla="*/ 63374 w 625643"/>
                <a:gd name="connsiteY91" fmla="*/ 1998281 h 3446835"/>
                <a:gd name="connsiteX92" fmla="*/ 45268 w 625643"/>
                <a:gd name="connsiteY92" fmla="*/ 2052602 h 3446835"/>
                <a:gd name="connsiteX93" fmla="*/ 27161 w 625643"/>
                <a:gd name="connsiteY93" fmla="*/ 2079762 h 3446835"/>
                <a:gd name="connsiteX94" fmla="*/ 9054 w 625643"/>
                <a:gd name="connsiteY94" fmla="*/ 2134083 h 3446835"/>
                <a:gd name="connsiteX95" fmla="*/ 0 w 625643"/>
                <a:gd name="connsiteY95" fmla="*/ 2161243 h 3446835"/>
                <a:gd name="connsiteX96" fmla="*/ 9054 w 625643"/>
                <a:gd name="connsiteY96" fmla="*/ 2224617 h 3446835"/>
                <a:gd name="connsiteX97" fmla="*/ 18107 w 625643"/>
                <a:gd name="connsiteY97" fmla="*/ 2251778 h 3446835"/>
                <a:gd name="connsiteX98" fmla="*/ 27161 w 625643"/>
                <a:gd name="connsiteY98" fmla="*/ 2297045 h 3446835"/>
                <a:gd name="connsiteX99" fmla="*/ 36214 w 625643"/>
                <a:gd name="connsiteY99" fmla="*/ 2505275 h 3446835"/>
                <a:gd name="connsiteX100" fmla="*/ 54321 w 625643"/>
                <a:gd name="connsiteY100" fmla="*/ 2559596 h 3446835"/>
                <a:gd name="connsiteX101" fmla="*/ 72428 w 625643"/>
                <a:gd name="connsiteY101" fmla="*/ 2613916 h 3446835"/>
                <a:gd name="connsiteX102" fmla="*/ 81481 w 625643"/>
                <a:gd name="connsiteY102" fmla="*/ 2641077 h 3446835"/>
                <a:gd name="connsiteX103" fmla="*/ 99588 w 625643"/>
                <a:gd name="connsiteY103" fmla="*/ 2668237 h 3446835"/>
                <a:gd name="connsiteX104" fmla="*/ 117695 w 625643"/>
                <a:gd name="connsiteY104" fmla="*/ 2758772 h 3446835"/>
                <a:gd name="connsiteX105" fmla="*/ 135802 w 625643"/>
                <a:gd name="connsiteY105" fmla="*/ 2813093 h 3446835"/>
                <a:gd name="connsiteX106" fmla="*/ 162963 w 625643"/>
                <a:gd name="connsiteY106" fmla="*/ 2813093 h 344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625643" h="3446835">
                  <a:moveTo>
                    <a:pt x="162963" y="2813093"/>
                  </a:moveTo>
                  <a:lnTo>
                    <a:pt x="162963" y="2813093"/>
                  </a:lnTo>
                  <a:cubicBezTo>
                    <a:pt x="147874" y="2834218"/>
                    <a:pt x="130003" y="2853610"/>
                    <a:pt x="117695" y="2876467"/>
                  </a:cubicBezTo>
                  <a:cubicBezTo>
                    <a:pt x="108646" y="2893272"/>
                    <a:pt x="105624" y="2912681"/>
                    <a:pt x="99588" y="2930788"/>
                  </a:cubicBezTo>
                  <a:lnTo>
                    <a:pt x="90535" y="2957948"/>
                  </a:lnTo>
                  <a:cubicBezTo>
                    <a:pt x="93553" y="3015287"/>
                    <a:pt x="94820" y="3072744"/>
                    <a:pt x="99588" y="3129964"/>
                  </a:cubicBezTo>
                  <a:cubicBezTo>
                    <a:pt x="103131" y="3172475"/>
                    <a:pt x="108355" y="3168145"/>
                    <a:pt x="117695" y="3202392"/>
                  </a:cubicBezTo>
                  <a:cubicBezTo>
                    <a:pt x="124243" y="3226401"/>
                    <a:pt x="127933" y="3251211"/>
                    <a:pt x="135802" y="3274819"/>
                  </a:cubicBezTo>
                  <a:cubicBezTo>
                    <a:pt x="141838" y="3292926"/>
                    <a:pt x="143322" y="3313259"/>
                    <a:pt x="153909" y="3329140"/>
                  </a:cubicBezTo>
                  <a:cubicBezTo>
                    <a:pt x="179145" y="3366993"/>
                    <a:pt x="185372" y="3384029"/>
                    <a:pt x="217283" y="3410621"/>
                  </a:cubicBezTo>
                  <a:cubicBezTo>
                    <a:pt x="225642" y="3417587"/>
                    <a:pt x="234501" y="3424309"/>
                    <a:pt x="244444" y="3428728"/>
                  </a:cubicBezTo>
                  <a:cubicBezTo>
                    <a:pt x="261885" y="3436480"/>
                    <a:pt x="298765" y="3446835"/>
                    <a:pt x="298765" y="3446835"/>
                  </a:cubicBezTo>
                  <a:cubicBezTo>
                    <a:pt x="327459" y="3403793"/>
                    <a:pt x="313429" y="3429999"/>
                    <a:pt x="334978" y="3365354"/>
                  </a:cubicBezTo>
                  <a:lnTo>
                    <a:pt x="344032" y="3338194"/>
                  </a:lnTo>
                  <a:cubicBezTo>
                    <a:pt x="347050" y="3329140"/>
                    <a:pt x="346337" y="3317781"/>
                    <a:pt x="353085" y="3311033"/>
                  </a:cubicBezTo>
                  <a:cubicBezTo>
                    <a:pt x="387940" y="3276179"/>
                    <a:pt x="373144" y="3294526"/>
                    <a:pt x="398353" y="3256712"/>
                  </a:cubicBezTo>
                  <a:lnTo>
                    <a:pt x="452673" y="3093750"/>
                  </a:lnTo>
                  <a:lnTo>
                    <a:pt x="470780" y="3039429"/>
                  </a:lnTo>
                  <a:cubicBezTo>
                    <a:pt x="473798" y="3030376"/>
                    <a:pt x="474540" y="3020209"/>
                    <a:pt x="479834" y="3012269"/>
                  </a:cubicBezTo>
                  <a:lnTo>
                    <a:pt x="497941" y="2985108"/>
                  </a:lnTo>
                  <a:lnTo>
                    <a:pt x="534155" y="2876467"/>
                  </a:lnTo>
                  <a:cubicBezTo>
                    <a:pt x="537173" y="2867413"/>
                    <a:pt x="537914" y="2857246"/>
                    <a:pt x="543208" y="2849306"/>
                  </a:cubicBezTo>
                  <a:lnTo>
                    <a:pt x="561315" y="2822146"/>
                  </a:lnTo>
                  <a:cubicBezTo>
                    <a:pt x="578692" y="2717891"/>
                    <a:pt x="580630" y="2729602"/>
                    <a:pt x="561315" y="2568649"/>
                  </a:cubicBezTo>
                  <a:cubicBezTo>
                    <a:pt x="558364" y="2544060"/>
                    <a:pt x="531069" y="2535900"/>
                    <a:pt x="516048" y="2523382"/>
                  </a:cubicBezTo>
                  <a:cubicBezTo>
                    <a:pt x="489907" y="2501597"/>
                    <a:pt x="488584" y="2495767"/>
                    <a:pt x="470780" y="2469061"/>
                  </a:cubicBezTo>
                  <a:cubicBezTo>
                    <a:pt x="467762" y="2460008"/>
                    <a:pt x="460673" y="2451386"/>
                    <a:pt x="461727" y="2441901"/>
                  </a:cubicBezTo>
                  <a:cubicBezTo>
                    <a:pt x="466037" y="2403115"/>
                    <a:pt x="479074" y="2388720"/>
                    <a:pt x="497941" y="2360419"/>
                  </a:cubicBezTo>
                  <a:cubicBezTo>
                    <a:pt x="500959" y="2351366"/>
                    <a:pt x="504679" y="2342517"/>
                    <a:pt x="506994" y="2333259"/>
                  </a:cubicBezTo>
                  <a:lnTo>
                    <a:pt x="525101" y="2260831"/>
                  </a:lnTo>
                  <a:cubicBezTo>
                    <a:pt x="529924" y="2227074"/>
                    <a:pt x="546860" y="2105020"/>
                    <a:pt x="552262" y="2088815"/>
                  </a:cubicBezTo>
                  <a:cubicBezTo>
                    <a:pt x="595279" y="1959767"/>
                    <a:pt x="552066" y="2094033"/>
                    <a:pt x="579422" y="1998281"/>
                  </a:cubicBezTo>
                  <a:cubicBezTo>
                    <a:pt x="605409" y="1907322"/>
                    <a:pt x="569212" y="2048169"/>
                    <a:pt x="597529" y="1934906"/>
                  </a:cubicBezTo>
                  <a:cubicBezTo>
                    <a:pt x="594511" y="1856443"/>
                    <a:pt x="593877" y="1777851"/>
                    <a:pt x="588475" y="1699516"/>
                  </a:cubicBezTo>
                  <a:cubicBezTo>
                    <a:pt x="587818" y="1689996"/>
                    <a:pt x="585383" y="1679808"/>
                    <a:pt x="579422" y="1672356"/>
                  </a:cubicBezTo>
                  <a:cubicBezTo>
                    <a:pt x="572625" y="1663859"/>
                    <a:pt x="561315" y="1660285"/>
                    <a:pt x="552262" y="1654249"/>
                  </a:cubicBezTo>
                  <a:cubicBezTo>
                    <a:pt x="550132" y="1645729"/>
                    <a:pt x="540057" y="1601499"/>
                    <a:pt x="534155" y="1590875"/>
                  </a:cubicBezTo>
                  <a:cubicBezTo>
                    <a:pt x="482268" y="1497478"/>
                    <a:pt x="509375" y="1570853"/>
                    <a:pt x="488887" y="1509394"/>
                  </a:cubicBezTo>
                  <a:cubicBezTo>
                    <a:pt x="491905" y="1479216"/>
                    <a:pt x="492352" y="1448668"/>
                    <a:pt x="497941" y="1418859"/>
                  </a:cubicBezTo>
                  <a:cubicBezTo>
                    <a:pt x="504726" y="1382673"/>
                    <a:pt x="517182" y="1369051"/>
                    <a:pt x="525101" y="1337378"/>
                  </a:cubicBezTo>
                  <a:cubicBezTo>
                    <a:pt x="528119" y="1325307"/>
                    <a:pt x="530737" y="1313128"/>
                    <a:pt x="534155" y="1301164"/>
                  </a:cubicBezTo>
                  <a:cubicBezTo>
                    <a:pt x="536777" y="1291988"/>
                    <a:pt x="541138" y="1283320"/>
                    <a:pt x="543208" y="1274004"/>
                  </a:cubicBezTo>
                  <a:cubicBezTo>
                    <a:pt x="547190" y="1256084"/>
                    <a:pt x="547810" y="1237492"/>
                    <a:pt x="552262" y="1219683"/>
                  </a:cubicBezTo>
                  <a:cubicBezTo>
                    <a:pt x="556891" y="1201166"/>
                    <a:pt x="564333" y="1183469"/>
                    <a:pt x="570369" y="1165362"/>
                  </a:cubicBezTo>
                  <a:lnTo>
                    <a:pt x="579422" y="1138202"/>
                  </a:lnTo>
                  <a:lnTo>
                    <a:pt x="588475" y="1111041"/>
                  </a:lnTo>
                  <a:cubicBezTo>
                    <a:pt x="598622" y="958849"/>
                    <a:pt x="606422" y="913340"/>
                    <a:pt x="588475" y="739849"/>
                  </a:cubicBezTo>
                  <a:cubicBezTo>
                    <a:pt x="587355" y="729026"/>
                    <a:pt x="574788" y="722632"/>
                    <a:pt x="570369" y="712689"/>
                  </a:cubicBezTo>
                  <a:cubicBezTo>
                    <a:pt x="562617" y="695248"/>
                    <a:pt x="558298" y="676475"/>
                    <a:pt x="552262" y="658368"/>
                  </a:cubicBezTo>
                  <a:cubicBezTo>
                    <a:pt x="549244" y="649314"/>
                    <a:pt x="551149" y="636501"/>
                    <a:pt x="543208" y="631207"/>
                  </a:cubicBezTo>
                  <a:lnTo>
                    <a:pt x="516048" y="613101"/>
                  </a:lnTo>
                  <a:cubicBezTo>
                    <a:pt x="470546" y="544847"/>
                    <a:pt x="492052" y="588926"/>
                    <a:pt x="506994" y="432031"/>
                  </a:cubicBezTo>
                  <a:cubicBezTo>
                    <a:pt x="509204" y="408822"/>
                    <a:pt x="529711" y="359271"/>
                    <a:pt x="534155" y="341497"/>
                  </a:cubicBezTo>
                  <a:cubicBezTo>
                    <a:pt x="540191" y="317354"/>
                    <a:pt x="544392" y="292678"/>
                    <a:pt x="552262" y="269069"/>
                  </a:cubicBezTo>
                  <a:cubicBezTo>
                    <a:pt x="595286" y="139996"/>
                    <a:pt x="552061" y="274301"/>
                    <a:pt x="579422" y="178534"/>
                  </a:cubicBezTo>
                  <a:cubicBezTo>
                    <a:pt x="582044" y="169358"/>
                    <a:pt x="585853" y="160550"/>
                    <a:pt x="588475" y="151374"/>
                  </a:cubicBezTo>
                  <a:cubicBezTo>
                    <a:pt x="591893" y="139410"/>
                    <a:pt x="594830" y="127307"/>
                    <a:pt x="597529" y="115160"/>
                  </a:cubicBezTo>
                  <a:cubicBezTo>
                    <a:pt x="600867" y="100139"/>
                    <a:pt x="602533" y="84739"/>
                    <a:pt x="606582" y="69893"/>
                  </a:cubicBezTo>
                  <a:cubicBezTo>
                    <a:pt x="625643" y="0"/>
                    <a:pt x="624689" y="36668"/>
                    <a:pt x="624689" y="6518"/>
                  </a:cubicBezTo>
                  <a:lnTo>
                    <a:pt x="81481" y="15572"/>
                  </a:lnTo>
                  <a:lnTo>
                    <a:pt x="81481" y="15572"/>
                  </a:lnTo>
                  <a:cubicBezTo>
                    <a:pt x="108885" y="70380"/>
                    <a:pt x="138181" y="76567"/>
                    <a:pt x="99588" y="115160"/>
                  </a:cubicBezTo>
                  <a:cubicBezTo>
                    <a:pt x="91894" y="122854"/>
                    <a:pt x="81481" y="127231"/>
                    <a:pt x="72428" y="133267"/>
                  </a:cubicBezTo>
                  <a:cubicBezTo>
                    <a:pt x="50880" y="197910"/>
                    <a:pt x="64908" y="171707"/>
                    <a:pt x="36214" y="214748"/>
                  </a:cubicBezTo>
                  <a:cubicBezTo>
                    <a:pt x="19877" y="263761"/>
                    <a:pt x="22220" y="244087"/>
                    <a:pt x="36214" y="323390"/>
                  </a:cubicBezTo>
                  <a:cubicBezTo>
                    <a:pt x="40539" y="347897"/>
                    <a:pt x="54321" y="395817"/>
                    <a:pt x="54321" y="395817"/>
                  </a:cubicBezTo>
                  <a:cubicBezTo>
                    <a:pt x="57339" y="419960"/>
                    <a:pt x="58276" y="444455"/>
                    <a:pt x="63374" y="468245"/>
                  </a:cubicBezTo>
                  <a:cubicBezTo>
                    <a:pt x="67373" y="486908"/>
                    <a:pt x="81481" y="522566"/>
                    <a:pt x="81481" y="522566"/>
                  </a:cubicBezTo>
                  <a:cubicBezTo>
                    <a:pt x="84499" y="543691"/>
                    <a:pt x="86350" y="565015"/>
                    <a:pt x="90535" y="585940"/>
                  </a:cubicBezTo>
                  <a:cubicBezTo>
                    <a:pt x="92407" y="595298"/>
                    <a:pt x="97077" y="603894"/>
                    <a:pt x="99588" y="613101"/>
                  </a:cubicBezTo>
                  <a:cubicBezTo>
                    <a:pt x="106136" y="637110"/>
                    <a:pt x="112814" y="661126"/>
                    <a:pt x="117695" y="685528"/>
                  </a:cubicBezTo>
                  <a:cubicBezTo>
                    <a:pt x="122554" y="709822"/>
                    <a:pt x="131729" y="765424"/>
                    <a:pt x="144856" y="785116"/>
                  </a:cubicBezTo>
                  <a:cubicBezTo>
                    <a:pt x="156927" y="803223"/>
                    <a:pt x="174187" y="818792"/>
                    <a:pt x="181069" y="839437"/>
                  </a:cubicBezTo>
                  <a:lnTo>
                    <a:pt x="199176" y="893758"/>
                  </a:lnTo>
                  <a:cubicBezTo>
                    <a:pt x="192699" y="926146"/>
                    <a:pt x="195328" y="942873"/>
                    <a:pt x="172016" y="966186"/>
                  </a:cubicBezTo>
                  <a:cubicBezTo>
                    <a:pt x="164322" y="973880"/>
                    <a:pt x="153909" y="978257"/>
                    <a:pt x="144856" y="984293"/>
                  </a:cubicBezTo>
                  <a:cubicBezTo>
                    <a:pt x="99896" y="1051731"/>
                    <a:pt x="157684" y="968899"/>
                    <a:pt x="99588" y="1038613"/>
                  </a:cubicBezTo>
                  <a:cubicBezTo>
                    <a:pt x="92622" y="1046972"/>
                    <a:pt x="88447" y="1057415"/>
                    <a:pt x="81481" y="1065774"/>
                  </a:cubicBezTo>
                  <a:cubicBezTo>
                    <a:pt x="23390" y="1135483"/>
                    <a:pt x="81171" y="1052659"/>
                    <a:pt x="36214" y="1120095"/>
                  </a:cubicBezTo>
                  <a:cubicBezTo>
                    <a:pt x="33196" y="1129148"/>
                    <a:pt x="28730" y="1137842"/>
                    <a:pt x="27161" y="1147255"/>
                  </a:cubicBezTo>
                  <a:cubicBezTo>
                    <a:pt x="12259" y="1236664"/>
                    <a:pt x="15634" y="1304693"/>
                    <a:pt x="27161" y="1400752"/>
                  </a:cubicBezTo>
                  <a:cubicBezTo>
                    <a:pt x="29435" y="1419702"/>
                    <a:pt x="45268" y="1455073"/>
                    <a:pt x="45268" y="1455073"/>
                  </a:cubicBezTo>
                  <a:cubicBezTo>
                    <a:pt x="48286" y="1479216"/>
                    <a:pt x="51900" y="1503291"/>
                    <a:pt x="54321" y="1527501"/>
                  </a:cubicBezTo>
                  <a:cubicBezTo>
                    <a:pt x="57937" y="1563660"/>
                    <a:pt x="56247" y="1600508"/>
                    <a:pt x="63374" y="1636142"/>
                  </a:cubicBezTo>
                  <a:cubicBezTo>
                    <a:pt x="65508" y="1646812"/>
                    <a:pt x="77062" y="1653360"/>
                    <a:pt x="81481" y="1663303"/>
                  </a:cubicBezTo>
                  <a:cubicBezTo>
                    <a:pt x="89233" y="1680744"/>
                    <a:pt x="93552" y="1699516"/>
                    <a:pt x="99588" y="1717623"/>
                  </a:cubicBezTo>
                  <a:cubicBezTo>
                    <a:pt x="102606" y="1726677"/>
                    <a:pt x="106327" y="1735526"/>
                    <a:pt x="108642" y="1744784"/>
                  </a:cubicBezTo>
                  <a:cubicBezTo>
                    <a:pt x="131381" y="1835738"/>
                    <a:pt x="118878" y="1793595"/>
                    <a:pt x="144856" y="1871532"/>
                  </a:cubicBezTo>
                  <a:lnTo>
                    <a:pt x="153909" y="1898693"/>
                  </a:lnTo>
                  <a:cubicBezTo>
                    <a:pt x="150891" y="1910764"/>
                    <a:pt x="153654" y="1926108"/>
                    <a:pt x="144856" y="1934906"/>
                  </a:cubicBezTo>
                  <a:cubicBezTo>
                    <a:pt x="136058" y="1943704"/>
                    <a:pt x="119445" y="1937787"/>
                    <a:pt x="108642" y="1943960"/>
                  </a:cubicBezTo>
                  <a:cubicBezTo>
                    <a:pt x="89872" y="1954686"/>
                    <a:pt x="74913" y="1980972"/>
                    <a:pt x="63374" y="1998281"/>
                  </a:cubicBezTo>
                  <a:cubicBezTo>
                    <a:pt x="57339" y="2016388"/>
                    <a:pt x="55855" y="2036721"/>
                    <a:pt x="45268" y="2052602"/>
                  </a:cubicBezTo>
                  <a:cubicBezTo>
                    <a:pt x="39232" y="2061655"/>
                    <a:pt x="31580" y="2069819"/>
                    <a:pt x="27161" y="2079762"/>
                  </a:cubicBezTo>
                  <a:cubicBezTo>
                    <a:pt x="19409" y="2097203"/>
                    <a:pt x="15090" y="2115976"/>
                    <a:pt x="9054" y="2134083"/>
                  </a:cubicBezTo>
                  <a:lnTo>
                    <a:pt x="0" y="2161243"/>
                  </a:lnTo>
                  <a:cubicBezTo>
                    <a:pt x="3018" y="2182368"/>
                    <a:pt x="4869" y="2203692"/>
                    <a:pt x="9054" y="2224617"/>
                  </a:cubicBezTo>
                  <a:cubicBezTo>
                    <a:pt x="10926" y="2233975"/>
                    <a:pt x="15792" y="2242520"/>
                    <a:pt x="18107" y="2251778"/>
                  </a:cubicBezTo>
                  <a:cubicBezTo>
                    <a:pt x="21839" y="2266706"/>
                    <a:pt x="24143" y="2281956"/>
                    <a:pt x="27161" y="2297045"/>
                  </a:cubicBezTo>
                  <a:cubicBezTo>
                    <a:pt x="30179" y="2366455"/>
                    <a:pt x="29065" y="2436168"/>
                    <a:pt x="36214" y="2505275"/>
                  </a:cubicBezTo>
                  <a:cubicBezTo>
                    <a:pt x="38178" y="2524260"/>
                    <a:pt x="48285" y="2541489"/>
                    <a:pt x="54321" y="2559596"/>
                  </a:cubicBezTo>
                  <a:lnTo>
                    <a:pt x="72428" y="2613916"/>
                  </a:lnTo>
                  <a:cubicBezTo>
                    <a:pt x="75446" y="2622970"/>
                    <a:pt x="76187" y="2633137"/>
                    <a:pt x="81481" y="2641077"/>
                  </a:cubicBezTo>
                  <a:lnTo>
                    <a:pt x="99588" y="2668237"/>
                  </a:lnTo>
                  <a:cubicBezTo>
                    <a:pt x="105705" y="2704936"/>
                    <a:pt x="107568" y="2725013"/>
                    <a:pt x="117695" y="2758772"/>
                  </a:cubicBezTo>
                  <a:cubicBezTo>
                    <a:pt x="123179" y="2777054"/>
                    <a:pt x="119921" y="2802506"/>
                    <a:pt x="135802" y="2813093"/>
                  </a:cubicBezTo>
                  <a:lnTo>
                    <a:pt x="162963" y="281309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8442446" y="1485455"/>
              <a:ext cx="290654" cy="344684"/>
            </a:xfrm>
            <a:custGeom>
              <a:avLst/>
              <a:gdLst>
                <a:gd name="connsiteX0" fmla="*/ 0 w 289711"/>
                <a:gd name="connsiteY0" fmla="*/ 344031 h 344031"/>
                <a:gd name="connsiteX1" fmla="*/ 45268 w 289711"/>
                <a:gd name="connsiteY1" fmla="*/ 298764 h 344031"/>
                <a:gd name="connsiteX2" fmla="*/ 54321 w 289711"/>
                <a:gd name="connsiteY2" fmla="*/ 271604 h 344031"/>
                <a:gd name="connsiteX3" fmla="*/ 81482 w 289711"/>
                <a:gd name="connsiteY3" fmla="*/ 253497 h 344031"/>
                <a:gd name="connsiteX4" fmla="*/ 153909 w 289711"/>
                <a:gd name="connsiteY4" fmla="*/ 190122 h 344031"/>
                <a:gd name="connsiteX5" fmla="*/ 181070 w 289711"/>
                <a:gd name="connsiteY5" fmla="*/ 172016 h 344031"/>
                <a:gd name="connsiteX6" fmla="*/ 208230 w 289711"/>
                <a:gd name="connsiteY6" fmla="*/ 153909 h 344031"/>
                <a:gd name="connsiteX7" fmla="*/ 217284 w 289711"/>
                <a:gd name="connsiteY7" fmla="*/ 126748 h 344031"/>
                <a:gd name="connsiteX8" fmla="*/ 244444 w 289711"/>
                <a:gd name="connsiteY8" fmla="*/ 108641 h 344031"/>
                <a:gd name="connsiteX9" fmla="*/ 262551 w 289711"/>
                <a:gd name="connsiteY9" fmla="*/ 54320 h 344031"/>
                <a:gd name="connsiteX10" fmla="*/ 280658 w 289711"/>
                <a:gd name="connsiteY10" fmla="*/ 27160 h 344031"/>
                <a:gd name="connsiteX11" fmla="*/ 289711 w 289711"/>
                <a:gd name="connsiteY11" fmla="*/ 0 h 344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9711" h="344031">
                  <a:moveTo>
                    <a:pt x="0" y="344031"/>
                  </a:moveTo>
                  <a:cubicBezTo>
                    <a:pt x="27160" y="325925"/>
                    <a:pt x="30179" y="328942"/>
                    <a:pt x="45268" y="298764"/>
                  </a:cubicBezTo>
                  <a:cubicBezTo>
                    <a:pt x="49536" y="290228"/>
                    <a:pt x="48359" y="279056"/>
                    <a:pt x="54321" y="271604"/>
                  </a:cubicBezTo>
                  <a:cubicBezTo>
                    <a:pt x="61118" y="263107"/>
                    <a:pt x="72428" y="259533"/>
                    <a:pt x="81482" y="253497"/>
                  </a:cubicBezTo>
                  <a:cubicBezTo>
                    <a:pt x="111659" y="208230"/>
                    <a:pt x="90537" y="232369"/>
                    <a:pt x="153909" y="190122"/>
                  </a:cubicBezTo>
                  <a:lnTo>
                    <a:pt x="181070" y="172016"/>
                  </a:lnTo>
                  <a:lnTo>
                    <a:pt x="208230" y="153909"/>
                  </a:lnTo>
                  <a:cubicBezTo>
                    <a:pt x="211248" y="144855"/>
                    <a:pt x="211322" y="134200"/>
                    <a:pt x="217284" y="126748"/>
                  </a:cubicBezTo>
                  <a:cubicBezTo>
                    <a:pt x="224081" y="118251"/>
                    <a:pt x="238677" y="117868"/>
                    <a:pt x="244444" y="108641"/>
                  </a:cubicBezTo>
                  <a:cubicBezTo>
                    <a:pt x="254560" y="92456"/>
                    <a:pt x="251964" y="70201"/>
                    <a:pt x="262551" y="54320"/>
                  </a:cubicBezTo>
                  <a:lnTo>
                    <a:pt x="280658" y="27160"/>
                  </a:lnTo>
                  <a:lnTo>
                    <a:pt x="289711" y="0"/>
                  </a:ln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8389242" y="2436726"/>
              <a:ext cx="343858" cy="397608"/>
            </a:xfrm>
            <a:custGeom>
              <a:avLst/>
              <a:gdLst>
                <a:gd name="connsiteX0" fmla="*/ 0 w 344985"/>
                <a:gd name="connsiteY0" fmla="*/ 398352 h 398352"/>
                <a:gd name="connsiteX1" fmla="*/ 18107 w 344985"/>
                <a:gd name="connsiteY1" fmla="*/ 371192 h 398352"/>
                <a:gd name="connsiteX2" fmla="*/ 45267 w 344985"/>
                <a:gd name="connsiteY2" fmla="*/ 353085 h 398352"/>
                <a:gd name="connsiteX3" fmla="*/ 108641 w 344985"/>
                <a:gd name="connsiteY3" fmla="*/ 289710 h 398352"/>
                <a:gd name="connsiteX4" fmla="*/ 153909 w 344985"/>
                <a:gd name="connsiteY4" fmla="*/ 253497 h 398352"/>
                <a:gd name="connsiteX5" fmla="*/ 181069 w 344985"/>
                <a:gd name="connsiteY5" fmla="*/ 226336 h 398352"/>
                <a:gd name="connsiteX6" fmla="*/ 235390 w 344985"/>
                <a:gd name="connsiteY6" fmla="*/ 190122 h 398352"/>
                <a:gd name="connsiteX7" fmla="*/ 253497 w 344985"/>
                <a:gd name="connsiteY7" fmla="*/ 162962 h 398352"/>
                <a:gd name="connsiteX8" fmla="*/ 280657 w 344985"/>
                <a:gd name="connsiteY8" fmla="*/ 144855 h 398352"/>
                <a:gd name="connsiteX9" fmla="*/ 316871 w 344985"/>
                <a:gd name="connsiteY9" fmla="*/ 90534 h 398352"/>
                <a:gd name="connsiteX10" fmla="*/ 334978 w 344985"/>
                <a:gd name="connsiteY10" fmla="*/ 36213 h 398352"/>
                <a:gd name="connsiteX11" fmla="*/ 344031 w 344985"/>
                <a:gd name="connsiteY11" fmla="*/ 0 h 39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4985" h="398352">
                  <a:moveTo>
                    <a:pt x="0" y="398352"/>
                  </a:moveTo>
                  <a:cubicBezTo>
                    <a:pt x="6036" y="389299"/>
                    <a:pt x="10413" y="378886"/>
                    <a:pt x="18107" y="371192"/>
                  </a:cubicBezTo>
                  <a:cubicBezTo>
                    <a:pt x="25801" y="363498"/>
                    <a:pt x="38102" y="361274"/>
                    <a:pt x="45267" y="353085"/>
                  </a:cubicBezTo>
                  <a:cubicBezTo>
                    <a:pt x="105087" y="284719"/>
                    <a:pt x="52806" y="308323"/>
                    <a:pt x="108641" y="289710"/>
                  </a:cubicBezTo>
                  <a:cubicBezTo>
                    <a:pt x="149138" y="228965"/>
                    <a:pt x="101430" y="288483"/>
                    <a:pt x="153909" y="253497"/>
                  </a:cubicBezTo>
                  <a:cubicBezTo>
                    <a:pt x="164562" y="246395"/>
                    <a:pt x="170963" y="234197"/>
                    <a:pt x="181069" y="226336"/>
                  </a:cubicBezTo>
                  <a:cubicBezTo>
                    <a:pt x="198247" y="212975"/>
                    <a:pt x="235390" y="190122"/>
                    <a:pt x="235390" y="190122"/>
                  </a:cubicBezTo>
                  <a:cubicBezTo>
                    <a:pt x="241426" y="181069"/>
                    <a:pt x="245803" y="170656"/>
                    <a:pt x="253497" y="162962"/>
                  </a:cubicBezTo>
                  <a:cubicBezTo>
                    <a:pt x="261191" y="155268"/>
                    <a:pt x="273492" y="153044"/>
                    <a:pt x="280657" y="144855"/>
                  </a:cubicBezTo>
                  <a:cubicBezTo>
                    <a:pt x="294987" y="128477"/>
                    <a:pt x="316871" y="90534"/>
                    <a:pt x="316871" y="90534"/>
                  </a:cubicBezTo>
                  <a:lnTo>
                    <a:pt x="334978" y="36213"/>
                  </a:lnTo>
                  <a:cubicBezTo>
                    <a:pt x="344985" y="6191"/>
                    <a:pt x="344031" y="18596"/>
                    <a:pt x="344031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8382345" y="3367643"/>
              <a:ext cx="314299" cy="378609"/>
            </a:xfrm>
            <a:custGeom>
              <a:avLst/>
              <a:gdLst>
                <a:gd name="connsiteX0" fmla="*/ 15092 w 313856"/>
                <a:gd name="connsiteY0" fmla="*/ 362139 h 377232"/>
                <a:gd name="connsiteX1" fmla="*/ 60359 w 313856"/>
                <a:gd name="connsiteY1" fmla="*/ 316872 h 377232"/>
                <a:gd name="connsiteX2" fmla="*/ 105627 w 313856"/>
                <a:gd name="connsiteY2" fmla="*/ 280658 h 377232"/>
                <a:gd name="connsiteX3" fmla="*/ 150894 w 313856"/>
                <a:gd name="connsiteY3" fmla="*/ 226337 h 377232"/>
                <a:gd name="connsiteX4" fmla="*/ 205215 w 313856"/>
                <a:gd name="connsiteY4" fmla="*/ 190123 h 377232"/>
                <a:gd name="connsiteX5" fmla="*/ 241429 w 313856"/>
                <a:gd name="connsiteY5" fmla="*/ 144856 h 377232"/>
                <a:gd name="connsiteX6" fmla="*/ 277643 w 313856"/>
                <a:gd name="connsiteY6" fmla="*/ 90535 h 377232"/>
                <a:gd name="connsiteX7" fmla="*/ 286696 w 313856"/>
                <a:gd name="connsiteY7" fmla="*/ 36214 h 377232"/>
                <a:gd name="connsiteX8" fmla="*/ 313856 w 313856"/>
                <a:gd name="connsiteY8" fmla="*/ 0 h 37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856" h="377232">
                  <a:moveTo>
                    <a:pt x="15092" y="362139"/>
                  </a:moveTo>
                  <a:cubicBezTo>
                    <a:pt x="63380" y="289708"/>
                    <a:pt x="0" y="377232"/>
                    <a:pt x="60359" y="316872"/>
                  </a:cubicBezTo>
                  <a:cubicBezTo>
                    <a:pt x="101309" y="275921"/>
                    <a:pt x="52751" y="298282"/>
                    <a:pt x="105627" y="280658"/>
                  </a:cubicBezTo>
                  <a:cubicBezTo>
                    <a:pt x="121721" y="256518"/>
                    <a:pt x="126766" y="245103"/>
                    <a:pt x="150894" y="226337"/>
                  </a:cubicBezTo>
                  <a:cubicBezTo>
                    <a:pt x="168072" y="212976"/>
                    <a:pt x="205215" y="190123"/>
                    <a:pt x="205215" y="190123"/>
                  </a:cubicBezTo>
                  <a:cubicBezTo>
                    <a:pt x="225602" y="128960"/>
                    <a:pt x="197328" y="195257"/>
                    <a:pt x="241429" y="144856"/>
                  </a:cubicBezTo>
                  <a:cubicBezTo>
                    <a:pt x="255759" y="128479"/>
                    <a:pt x="277643" y="90535"/>
                    <a:pt x="277643" y="90535"/>
                  </a:cubicBezTo>
                  <a:cubicBezTo>
                    <a:pt x="280661" y="72428"/>
                    <a:pt x="280891" y="53629"/>
                    <a:pt x="286696" y="36214"/>
                  </a:cubicBezTo>
                  <a:cubicBezTo>
                    <a:pt x="291813" y="20862"/>
                    <a:pt x="303133" y="10724"/>
                    <a:pt x="313856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sp>
        <p:nvSpPr>
          <p:cNvPr id="21" name="Šipka doleva 20"/>
          <p:cNvSpPr/>
          <p:nvPr/>
        </p:nvSpPr>
        <p:spPr>
          <a:xfrm>
            <a:off x="5003800" y="4508500"/>
            <a:ext cx="431800" cy="288925"/>
          </a:xfrm>
          <a:prstGeom prst="leftArrow">
            <a:avLst/>
          </a:prstGeom>
          <a:solidFill>
            <a:srgbClr val="FF0000">
              <a:alpha val="53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nahoru 21"/>
          <p:cNvSpPr/>
          <p:nvPr/>
        </p:nvSpPr>
        <p:spPr>
          <a:xfrm>
            <a:off x="5364163" y="3716338"/>
            <a:ext cx="287337" cy="865187"/>
          </a:xfrm>
          <a:prstGeom prst="upArrow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8027988" y="3789363"/>
            <a:ext cx="288925" cy="863600"/>
          </a:xfrm>
          <a:prstGeom prst="upArrow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Šipka doleva 23"/>
          <p:cNvSpPr/>
          <p:nvPr/>
        </p:nvSpPr>
        <p:spPr>
          <a:xfrm>
            <a:off x="8244408" y="4581128"/>
            <a:ext cx="432048" cy="288032"/>
          </a:xfrm>
          <a:prstGeom prst="leftArrow">
            <a:avLst/>
          </a:prstGeom>
          <a:solidFill>
            <a:srgbClr val="FFFF00">
              <a:alpha val="53000"/>
            </a:srgbClr>
          </a:solidFill>
          <a:ln>
            <a:solidFill>
              <a:srgbClr val="FFFF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62179E-6 L -0.04531 -4.62179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4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31552E-6 L -0.00764 -0.073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-36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99884E-6 L 0.05903 0.0053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25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31552E-6 L 0.00799 -0.0735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36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21" grpId="1" animBg="1"/>
      <p:bldP spid="22" grpId="0" animBg="1"/>
      <p:bldP spid="22" grpId="1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anatomy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most universal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glidepath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Straightening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flexofile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Flex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-R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838825" y="1570038"/>
            <a:ext cx="950913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 1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Insert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passively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has 1ISO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larger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current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master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" name="Skupina 13"/>
          <p:cNvGrpSpPr>
            <a:grpSpLocks/>
          </p:cNvGrpSpPr>
          <p:nvPr/>
        </p:nvGrpSpPr>
        <p:grpSpPr bwMode="auto">
          <a:xfrm>
            <a:off x="6084888" y="1268413"/>
            <a:ext cx="606425" cy="3603625"/>
            <a:chOff x="6084168" y="1268760"/>
            <a:chExt cx="606583" cy="3603279"/>
          </a:xfrm>
        </p:grpSpPr>
        <p:sp>
          <p:nvSpPr>
            <p:cNvPr id="5" name="Volný tvar 4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6274718" y="4030745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6201674" y="3421203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6192146" y="2808487"/>
              <a:ext cx="398566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84206" y="2173548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192146" y="1498925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122278" y="1286220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4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15" name="Elipsa 14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20" name="Šipka dolů 19"/>
          <p:cNvSpPr/>
          <p:nvPr/>
        </p:nvSpPr>
        <p:spPr>
          <a:xfrm>
            <a:off x="8172450" y="2060575"/>
            <a:ext cx="360363" cy="3024188"/>
          </a:xfrm>
          <a:prstGeom prst="downArrow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838825" y="1570038"/>
            <a:ext cx="950913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 2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pressure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around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90°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clock-wise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direction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engage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dentin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" name="Skupina 13"/>
          <p:cNvGrpSpPr>
            <a:grpSpLocks/>
          </p:cNvGrpSpPr>
          <p:nvPr/>
        </p:nvGrpSpPr>
        <p:grpSpPr bwMode="auto">
          <a:xfrm>
            <a:off x="6084888" y="1268413"/>
            <a:ext cx="606425" cy="3603625"/>
            <a:chOff x="6084168" y="1268760"/>
            <a:chExt cx="606583" cy="3603279"/>
          </a:xfrm>
        </p:grpSpPr>
        <p:sp>
          <p:nvSpPr>
            <p:cNvPr id="5" name="Volný tvar 4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6274718" y="4030745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6201674" y="3421203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6192146" y="2808487"/>
              <a:ext cx="398566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84206" y="2173548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192146" y="1498925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122278" y="1286220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7" name="Skupina 22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14" name="Elipsa 1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20" name="Šipka dolů 19"/>
          <p:cNvSpPr/>
          <p:nvPr/>
        </p:nvSpPr>
        <p:spPr>
          <a:xfrm>
            <a:off x="8172450" y="2060575"/>
            <a:ext cx="360363" cy="3024188"/>
          </a:xfrm>
          <a:prstGeom prst="downArrow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Kruhová šipka 21"/>
          <p:cNvSpPr/>
          <p:nvPr/>
        </p:nvSpPr>
        <p:spPr>
          <a:xfrm>
            <a:off x="7019925" y="5084763"/>
            <a:ext cx="1512888" cy="122396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725171"/>
              <a:gd name="adj5" fmla="val 12500"/>
            </a:avLst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50844E-6 L -0.00173 0.1258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62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838825" y="1570038"/>
            <a:ext cx="950913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 3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3" cy="4525963"/>
          </a:xfrm>
        </p:spPr>
        <p:txBody>
          <a:bodyPr>
            <a:normAutofit fontScale="850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minimal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pressure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around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180-270°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counter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direction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Pressure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should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maintain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near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insertion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depth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break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loose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engaged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dentin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chips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" name="Skupina 13"/>
          <p:cNvGrpSpPr>
            <a:grpSpLocks/>
          </p:cNvGrpSpPr>
          <p:nvPr/>
        </p:nvGrpSpPr>
        <p:grpSpPr bwMode="auto">
          <a:xfrm>
            <a:off x="6084888" y="2205038"/>
            <a:ext cx="606425" cy="3603625"/>
            <a:chOff x="6084168" y="1268760"/>
            <a:chExt cx="606583" cy="3603279"/>
          </a:xfrm>
        </p:grpSpPr>
        <p:sp>
          <p:nvSpPr>
            <p:cNvPr id="5" name="Volný tvar 4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6274718" y="4030745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6201674" y="3421203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6192146" y="2808487"/>
              <a:ext cx="398566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84206" y="2173548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192146" y="1498925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122278" y="1286220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7" name="Skupina 22"/>
          <p:cNvGrpSpPr/>
          <p:nvPr/>
        </p:nvGrpSpPr>
        <p:grpSpPr>
          <a:xfrm>
            <a:off x="7236296" y="5445224"/>
            <a:ext cx="1080120" cy="1080120"/>
            <a:chOff x="7236296" y="5445224"/>
            <a:chExt cx="1080120" cy="1080120"/>
          </a:xfrm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14" name="Elipsa 1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7524328" y="5733256"/>
              <a:ext cx="504056" cy="504056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20" name="Šipka dolů 19"/>
          <p:cNvSpPr/>
          <p:nvPr/>
        </p:nvSpPr>
        <p:spPr>
          <a:xfrm>
            <a:off x="8172450" y="2060575"/>
            <a:ext cx="360363" cy="3024188"/>
          </a:xfrm>
          <a:prstGeom prst="downArrow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Kruhová šipka 21"/>
          <p:cNvSpPr/>
          <p:nvPr/>
        </p:nvSpPr>
        <p:spPr>
          <a:xfrm>
            <a:off x="6804248" y="5085184"/>
            <a:ext cx="1872208" cy="1916832"/>
          </a:xfrm>
          <a:prstGeom prst="circularArrow">
            <a:avLst>
              <a:gd name="adj1" fmla="val 12500"/>
              <a:gd name="adj2" fmla="val 813885"/>
              <a:gd name="adj3" fmla="val 20457681"/>
              <a:gd name="adj4" fmla="val 4704286"/>
              <a:gd name="adj5" fmla="val 12500"/>
            </a:avLst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  <a:scene3d>
            <a:camera prst="orthographicFront">
              <a:rot lat="0" lon="1080000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6200000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AIM OF ENDODONTIC TREATMENT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Aim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endodontic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treatment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desinfiction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followed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hermetic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obturation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580063" y="1570038"/>
            <a:ext cx="1368425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 4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si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a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slow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around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360°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loads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into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flutes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elevates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away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grpSp>
        <p:nvGrpSpPr>
          <p:cNvPr id="4" name="Skupina 13"/>
          <p:cNvGrpSpPr>
            <a:grpSpLocks/>
          </p:cNvGrpSpPr>
          <p:nvPr/>
        </p:nvGrpSpPr>
        <p:grpSpPr bwMode="auto">
          <a:xfrm>
            <a:off x="6084888" y="2205038"/>
            <a:ext cx="606425" cy="3603625"/>
            <a:chOff x="6084168" y="1268760"/>
            <a:chExt cx="606583" cy="3603279"/>
          </a:xfrm>
        </p:grpSpPr>
        <p:sp>
          <p:nvSpPr>
            <p:cNvPr id="5" name="Volný tvar 4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6274718" y="4030745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6201674" y="3421203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6192146" y="2808487"/>
              <a:ext cx="398566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84206" y="2173548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192146" y="1498925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122278" y="1286220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4" name="Skupina 20"/>
          <p:cNvGrpSpPr/>
          <p:nvPr/>
        </p:nvGrpSpPr>
        <p:grpSpPr>
          <a:xfrm>
            <a:off x="7236296" y="5445224"/>
            <a:ext cx="1080120" cy="1080120"/>
            <a:chOff x="4572000" y="5589240"/>
            <a:chExt cx="1080120" cy="1080120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17" name="Elipsa 16"/>
            <p:cNvSpPr/>
            <p:nvPr/>
          </p:nvSpPr>
          <p:spPr>
            <a:xfrm>
              <a:off x="4572000" y="5589240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860032" y="5877272"/>
              <a:ext cx="504056" cy="504056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788024" y="5949280"/>
              <a:ext cx="648072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20" name="Šipka dolů 19"/>
          <p:cNvSpPr/>
          <p:nvPr/>
        </p:nvSpPr>
        <p:spPr>
          <a:xfrm>
            <a:off x="8172400" y="2060848"/>
            <a:ext cx="360040" cy="3024336"/>
          </a:xfrm>
          <a:prstGeom prst="downArrow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Kruhová šipka 21"/>
          <p:cNvSpPr/>
          <p:nvPr/>
        </p:nvSpPr>
        <p:spPr>
          <a:xfrm>
            <a:off x="6804248" y="5085184"/>
            <a:ext cx="1872208" cy="1916832"/>
          </a:xfrm>
          <a:prstGeom prst="circularArrow">
            <a:avLst>
              <a:gd name="adj1" fmla="val 12500"/>
              <a:gd name="adj2" fmla="val 813885"/>
              <a:gd name="adj3" fmla="val 20457681"/>
              <a:gd name="adj4" fmla="val 474814"/>
              <a:gd name="adj5" fmla="val 12500"/>
            </a:avLst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80523E-6 L -0.00173 -0.6088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044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BALANCED FORCE TECHNIQUE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 4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570788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Because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don´t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use prebend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straightening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occur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suggest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instead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 4 go on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 1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until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reached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ledge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breakage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are more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probable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METHODS OF ROOT CANAL PREPARATION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Apicocoronal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begging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complete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shorten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Combined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reaming-filing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back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Coronoapical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shortened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further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prolonged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down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Double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flared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Crowndown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presureless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COMBINED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(oval)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Recreation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stop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after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overinstrumentation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Zip-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elbow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perforation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(in case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curvature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part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 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Changing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COMBINED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900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By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balanced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up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passively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insert 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repeat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whole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procedure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1 ISO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larger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5580063" y="1570038"/>
            <a:ext cx="1368425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6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7" name="Elipsa 6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10" name="Skupina 13"/>
          <p:cNvGrpSpPr>
            <a:grpSpLocks/>
          </p:cNvGrpSpPr>
          <p:nvPr/>
        </p:nvGrpSpPr>
        <p:grpSpPr bwMode="auto">
          <a:xfrm>
            <a:off x="6084888" y="2205038"/>
            <a:ext cx="606425" cy="3603625"/>
            <a:chOff x="6084168" y="1268760"/>
            <a:chExt cx="606583" cy="3603279"/>
          </a:xfrm>
        </p:grpSpPr>
        <p:sp>
          <p:nvSpPr>
            <p:cNvPr id="11" name="Volný tvar 10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6274718" y="4030745"/>
              <a:ext cx="317583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201674" y="3421203"/>
              <a:ext cx="39856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6192146" y="2808487"/>
              <a:ext cx="398566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184206" y="2173548"/>
              <a:ext cx="398567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6192146" y="1498925"/>
              <a:ext cx="411269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6122278" y="1286220"/>
              <a:ext cx="133385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8" name="Skupina 17"/>
          <p:cNvGrpSpPr>
            <a:grpSpLocks/>
          </p:cNvGrpSpPr>
          <p:nvPr/>
        </p:nvGrpSpPr>
        <p:grpSpPr bwMode="auto">
          <a:xfrm>
            <a:off x="6084888" y="1989138"/>
            <a:ext cx="719137" cy="3860800"/>
            <a:chOff x="8244408" y="908720"/>
            <a:chExt cx="625643" cy="3446835"/>
          </a:xfrm>
        </p:grpSpPr>
        <p:sp>
          <p:nvSpPr>
            <p:cNvPr id="19" name="Volný tvar 18"/>
            <p:cNvSpPr/>
            <p:nvPr/>
          </p:nvSpPr>
          <p:spPr>
            <a:xfrm>
              <a:off x="8244408" y="908720"/>
              <a:ext cx="625643" cy="3446835"/>
            </a:xfrm>
            <a:custGeom>
              <a:avLst/>
              <a:gdLst>
                <a:gd name="connsiteX0" fmla="*/ 162963 w 625643"/>
                <a:gd name="connsiteY0" fmla="*/ 2813093 h 3446835"/>
                <a:gd name="connsiteX1" fmla="*/ 162963 w 625643"/>
                <a:gd name="connsiteY1" fmla="*/ 2813093 h 3446835"/>
                <a:gd name="connsiteX2" fmla="*/ 117695 w 625643"/>
                <a:gd name="connsiteY2" fmla="*/ 2876467 h 3446835"/>
                <a:gd name="connsiteX3" fmla="*/ 99588 w 625643"/>
                <a:gd name="connsiteY3" fmla="*/ 2930788 h 3446835"/>
                <a:gd name="connsiteX4" fmla="*/ 90535 w 625643"/>
                <a:gd name="connsiteY4" fmla="*/ 2957948 h 3446835"/>
                <a:gd name="connsiteX5" fmla="*/ 99588 w 625643"/>
                <a:gd name="connsiteY5" fmla="*/ 3129964 h 3446835"/>
                <a:gd name="connsiteX6" fmla="*/ 117695 w 625643"/>
                <a:gd name="connsiteY6" fmla="*/ 3202392 h 3446835"/>
                <a:gd name="connsiteX7" fmla="*/ 135802 w 625643"/>
                <a:gd name="connsiteY7" fmla="*/ 3274819 h 3446835"/>
                <a:gd name="connsiteX8" fmla="*/ 153909 w 625643"/>
                <a:gd name="connsiteY8" fmla="*/ 3329140 h 3446835"/>
                <a:gd name="connsiteX9" fmla="*/ 217283 w 625643"/>
                <a:gd name="connsiteY9" fmla="*/ 3410621 h 3446835"/>
                <a:gd name="connsiteX10" fmla="*/ 244444 w 625643"/>
                <a:gd name="connsiteY10" fmla="*/ 3428728 h 3446835"/>
                <a:gd name="connsiteX11" fmla="*/ 298765 w 625643"/>
                <a:gd name="connsiteY11" fmla="*/ 3446835 h 3446835"/>
                <a:gd name="connsiteX12" fmla="*/ 334978 w 625643"/>
                <a:gd name="connsiteY12" fmla="*/ 3365354 h 3446835"/>
                <a:gd name="connsiteX13" fmla="*/ 344032 w 625643"/>
                <a:gd name="connsiteY13" fmla="*/ 3338194 h 3446835"/>
                <a:gd name="connsiteX14" fmla="*/ 353085 w 625643"/>
                <a:gd name="connsiteY14" fmla="*/ 3311033 h 3446835"/>
                <a:gd name="connsiteX15" fmla="*/ 398353 w 625643"/>
                <a:gd name="connsiteY15" fmla="*/ 3256712 h 3446835"/>
                <a:gd name="connsiteX16" fmla="*/ 452673 w 625643"/>
                <a:gd name="connsiteY16" fmla="*/ 3093750 h 3446835"/>
                <a:gd name="connsiteX17" fmla="*/ 470780 w 625643"/>
                <a:gd name="connsiteY17" fmla="*/ 3039429 h 3446835"/>
                <a:gd name="connsiteX18" fmla="*/ 479834 w 625643"/>
                <a:gd name="connsiteY18" fmla="*/ 3012269 h 3446835"/>
                <a:gd name="connsiteX19" fmla="*/ 497941 w 625643"/>
                <a:gd name="connsiteY19" fmla="*/ 2985108 h 3446835"/>
                <a:gd name="connsiteX20" fmla="*/ 534155 w 625643"/>
                <a:gd name="connsiteY20" fmla="*/ 2876467 h 3446835"/>
                <a:gd name="connsiteX21" fmla="*/ 543208 w 625643"/>
                <a:gd name="connsiteY21" fmla="*/ 2849306 h 3446835"/>
                <a:gd name="connsiteX22" fmla="*/ 561315 w 625643"/>
                <a:gd name="connsiteY22" fmla="*/ 2822146 h 3446835"/>
                <a:gd name="connsiteX23" fmla="*/ 561315 w 625643"/>
                <a:gd name="connsiteY23" fmla="*/ 2568649 h 3446835"/>
                <a:gd name="connsiteX24" fmla="*/ 516048 w 625643"/>
                <a:gd name="connsiteY24" fmla="*/ 2523382 h 3446835"/>
                <a:gd name="connsiteX25" fmla="*/ 470780 w 625643"/>
                <a:gd name="connsiteY25" fmla="*/ 2469061 h 3446835"/>
                <a:gd name="connsiteX26" fmla="*/ 461727 w 625643"/>
                <a:gd name="connsiteY26" fmla="*/ 2441901 h 3446835"/>
                <a:gd name="connsiteX27" fmla="*/ 497941 w 625643"/>
                <a:gd name="connsiteY27" fmla="*/ 2360419 h 3446835"/>
                <a:gd name="connsiteX28" fmla="*/ 506994 w 625643"/>
                <a:gd name="connsiteY28" fmla="*/ 2333259 h 3446835"/>
                <a:gd name="connsiteX29" fmla="*/ 525101 w 625643"/>
                <a:gd name="connsiteY29" fmla="*/ 2260831 h 3446835"/>
                <a:gd name="connsiteX30" fmla="*/ 552262 w 625643"/>
                <a:gd name="connsiteY30" fmla="*/ 2088815 h 3446835"/>
                <a:gd name="connsiteX31" fmla="*/ 579422 w 625643"/>
                <a:gd name="connsiteY31" fmla="*/ 1998281 h 3446835"/>
                <a:gd name="connsiteX32" fmla="*/ 597529 w 625643"/>
                <a:gd name="connsiteY32" fmla="*/ 1934906 h 3446835"/>
                <a:gd name="connsiteX33" fmla="*/ 588475 w 625643"/>
                <a:gd name="connsiteY33" fmla="*/ 1699516 h 3446835"/>
                <a:gd name="connsiteX34" fmla="*/ 579422 w 625643"/>
                <a:gd name="connsiteY34" fmla="*/ 1672356 h 3446835"/>
                <a:gd name="connsiteX35" fmla="*/ 552262 w 625643"/>
                <a:gd name="connsiteY35" fmla="*/ 1654249 h 3446835"/>
                <a:gd name="connsiteX36" fmla="*/ 534155 w 625643"/>
                <a:gd name="connsiteY36" fmla="*/ 1590875 h 3446835"/>
                <a:gd name="connsiteX37" fmla="*/ 488887 w 625643"/>
                <a:gd name="connsiteY37" fmla="*/ 1509394 h 3446835"/>
                <a:gd name="connsiteX38" fmla="*/ 497941 w 625643"/>
                <a:gd name="connsiteY38" fmla="*/ 1418859 h 3446835"/>
                <a:gd name="connsiteX39" fmla="*/ 525101 w 625643"/>
                <a:gd name="connsiteY39" fmla="*/ 1337378 h 3446835"/>
                <a:gd name="connsiteX40" fmla="*/ 534155 w 625643"/>
                <a:gd name="connsiteY40" fmla="*/ 1301164 h 3446835"/>
                <a:gd name="connsiteX41" fmla="*/ 543208 w 625643"/>
                <a:gd name="connsiteY41" fmla="*/ 1274004 h 3446835"/>
                <a:gd name="connsiteX42" fmla="*/ 552262 w 625643"/>
                <a:gd name="connsiteY42" fmla="*/ 1219683 h 3446835"/>
                <a:gd name="connsiteX43" fmla="*/ 570369 w 625643"/>
                <a:gd name="connsiteY43" fmla="*/ 1165362 h 3446835"/>
                <a:gd name="connsiteX44" fmla="*/ 579422 w 625643"/>
                <a:gd name="connsiteY44" fmla="*/ 1138202 h 3446835"/>
                <a:gd name="connsiteX45" fmla="*/ 588475 w 625643"/>
                <a:gd name="connsiteY45" fmla="*/ 1111041 h 3446835"/>
                <a:gd name="connsiteX46" fmla="*/ 588475 w 625643"/>
                <a:gd name="connsiteY46" fmla="*/ 739849 h 3446835"/>
                <a:gd name="connsiteX47" fmla="*/ 570369 w 625643"/>
                <a:gd name="connsiteY47" fmla="*/ 712689 h 3446835"/>
                <a:gd name="connsiteX48" fmla="*/ 552262 w 625643"/>
                <a:gd name="connsiteY48" fmla="*/ 658368 h 3446835"/>
                <a:gd name="connsiteX49" fmla="*/ 543208 w 625643"/>
                <a:gd name="connsiteY49" fmla="*/ 631207 h 3446835"/>
                <a:gd name="connsiteX50" fmla="*/ 516048 w 625643"/>
                <a:gd name="connsiteY50" fmla="*/ 613101 h 3446835"/>
                <a:gd name="connsiteX51" fmla="*/ 506994 w 625643"/>
                <a:gd name="connsiteY51" fmla="*/ 432031 h 3446835"/>
                <a:gd name="connsiteX52" fmla="*/ 534155 w 625643"/>
                <a:gd name="connsiteY52" fmla="*/ 341497 h 3446835"/>
                <a:gd name="connsiteX53" fmla="*/ 552262 w 625643"/>
                <a:gd name="connsiteY53" fmla="*/ 269069 h 3446835"/>
                <a:gd name="connsiteX54" fmla="*/ 579422 w 625643"/>
                <a:gd name="connsiteY54" fmla="*/ 178534 h 3446835"/>
                <a:gd name="connsiteX55" fmla="*/ 588475 w 625643"/>
                <a:gd name="connsiteY55" fmla="*/ 151374 h 3446835"/>
                <a:gd name="connsiteX56" fmla="*/ 597529 w 625643"/>
                <a:gd name="connsiteY56" fmla="*/ 115160 h 3446835"/>
                <a:gd name="connsiteX57" fmla="*/ 606582 w 625643"/>
                <a:gd name="connsiteY57" fmla="*/ 69893 h 3446835"/>
                <a:gd name="connsiteX58" fmla="*/ 624689 w 625643"/>
                <a:gd name="connsiteY58" fmla="*/ 6518 h 3446835"/>
                <a:gd name="connsiteX59" fmla="*/ 81481 w 625643"/>
                <a:gd name="connsiteY59" fmla="*/ 15572 h 3446835"/>
                <a:gd name="connsiteX60" fmla="*/ 81481 w 625643"/>
                <a:gd name="connsiteY60" fmla="*/ 15572 h 3446835"/>
                <a:gd name="connsiteX61" fmla="*/ 99588 w 625643"/>
                <a:gd name="connsiteY61" fmla="*/ 115160 h 3446835"/>
                <a:gd name="connsiteX62" fmla="*/ 72428 w 625643"/>
                <a:gd name="connsiteY62" fmla="*/ 133267 h 3446835"/>
                <a:gd name="connsiteX63" fmla="*/ 36214 w 625643"/>
                <a:gd name="connsiteY63" fmla="*/ 214748 h 3446835"/>
                <a:gd name="connsiteX64" fmla="*/ 36214 w 625643"/>
                <a:gd name="connsiteY64" fmla="*/ 323390 h 3446835"/>
                <a:gd name="connsiteX65" fmla="*/ 54321 w 625643"/>
                <a:gd name="connsiteY65" fmla="*/ 395817 h 3446835"/>
                <a:gd name="connsiteX66" fmla="*/ 63374 w 625643"/>
                <a:gd name="connsiteY66" fmla="*/ 468245 h 3446835"/>
                <a:gd name="connsiteX67" fmla="*/ 81481 w 625643"/>
                <a:gd name="connsiteY67" fmla="*/ 522566 h 3446835"/>
                <a:gd name="connsiteX68" fmla="*/ 90535 w 625643"/>
                <a:gd name="connsiteY68" fmla="*/ 585940 h 3446835"/>
                <a:gd name="connsiteX69" fmla="*/ 99588 w 625643"/>
                <a:gd name="connsiteY69" fmla="*/ 613101 h 3446835"/>
                <a:gd name="connsiteX70" fmla="*/ 117695 w 625643"/>
                <a:gd name="connsiteY70" fmla="*/ 685528 h 3446835"/>
                <a:gd name="connsiteX71" fmla="*/ 144856 w 625643"/>
                <a:gd name="connsiteY71" fmla="*/ 785116 h 3446835"/>
                <a:gd name="connsiteX72" fmla="*/ 181069 w 625643"/>
                <a:gd name="connsiteY72" fmla="*/ 839437 h 3446835"/>
                <a:gd name="connsiteX73" fmla="*/ 199176 w 625643"/>
                <a:gd name="connsiteY73" fmla="*/ 893758 h 3446835"/>
                <a:gd name="connsiteX74" fmla="*/ 172016 w 625643"/>
                <a:gd name="connsiteY74" fmla="*/ 966186 h 3446835"/>
                <a:gd name="connsiteX75" fmla="*/ 144856 w 625643"/>
                <a:gd name="connsiteY75" fmla="*/ 984293 h 3446835"/>
                <a:gd name="connsiteX76" fmla="*/ 99588 w 625643"/>
                <a:gd name="connsiteY76" fmla="*/ 1038613 h 3446835"/>
                <a:gd name="connsiteX77" fmla="*/ 81481 w 625643"/>
                <a:gd name="connsiteY77" fmla="*/ 1065774 h 3446835"/>
                <a:gd name="connsiteX78" fmla="*/ 36214 w 625643"/>
                <a:gd name="connsiteY78" fmla="*/ 1120095 h 3446835"/>
                <a:gd name="connsiteX79" fmla="*/ 27161 w 625643"/>
                <a:gd name="connsiteY79" fmla="*/ 1147255 h 3446835"/>
                <a:gd name="connsiteX80" fmla="*/ 27161 w 625643"/>
                <a:gd name="connsiteY80" fmla="*/ 1400752 h 3446835"/>
                <a:gd name="connsiteX81" fmla="*/ 45268 w 625643"/>
                <a:gd name="connsiteY81" fmla="*/ 1455073 h 3446835"/>
                <a:gd name="connsiteX82" fmla="*/ 54321 w 625643"/>
                <a:gd name="connsiteY82" fmla="*/ 1527501 h 3446835"/>
                <a:gd name="connsiteX83" fmla="*/ 63374 w 625643"/>
                <a:gd name="connsiteY83" fmla="*/ 1636142 h 3446835"/>
                <a:gd name="connsiteX84" fmla="*/ 81481 w 625643"/>
                <a:gd name="connsiteY84" fmla="*/ 1663303 h 3446835"/>
                <a:gd name="connsiteX85" fmla="*/ 99588 w 625643"/>
                <a:gd name="connsiteY85" fmla="*/ 1717623 h 3446835"/>
                <a:gd name="connsiteX86" fmla="*/ 108642 w 625643"/>
                <a:gd name="connsiteY86" fmla="*/ 1744784 h 3446835"/>
                <a:gd name="connsiteX87" fmla="*/ 144856 w 625643"/>
                <a:gd name="connsiteY87" fmla="*/ 1871532 h 3446835"/>
                <a:gd name="connsiteX88" fmla="*/ 153909 w 625643"/>
                <a:gd name="connsiteY88" fmla="*/ 1898693 h 3446835"/>
                <a:gd name="connsiteX89" fmla="*/ 144856 w 625643"/>
                <a:gd name="connsiteY89" fmla="*/ 1934906 h 3446835"/>
                <a:gd name="connsiteX90" fmla="*/ 108642 w 625643"/>
                <a:gd name="connsiteY90" fmla="*/ 1943960 h 3446835"/>
                <a:gd name="connsiteX91" fmla="*/ 63374 w 625643"/>
                <a:gd name="connsiteY91" fmla="*/ 1998281 h 3446835"/>
                <a:gd name="connsiteX92" fmla="*/ 45268 w 625643"/>
                <a:gd name="connsiteY92" fmla="*/ 2052602 h 3446835"/>
                <a:gd name="connsiteX93" fmla="*/ 27161 w 625643"/>
                <a:gd name="connsiteY93" fmla="*/ 2079762 h 3446835"/>
                <a:gd name="connsiteX94" fmla="*/ 9054 w 625643"/>
                <a:gd name="connsiteY94" fmla="*/ 2134083 h 3446835"/>
                <a:gd name="connsiteX95" fmla="*/ 0 w 625643"/>
                <a:gd name="connsiteY95" fmla="*/ 2161243 h 3446835"/>
                <a:gd name="connsiteX96" fmla="*/ 9054 w 625643"/>
                <a:gd name="connsiteY96" fmla="*/ 2224617 h 3446835"/>
                <a:gd name="connsiteX97" fmla="*/ 18107 w 625643"/>
                <a:gd name="connsiteY97" fmla="*/ 2251778 h 3446835"/>
                <a:gd name="connsiteX98" fmla="*/ 27161 w 625643"/>
                <a:gd name="connsiteY98" fmla="*/ 2297045 h 3446835"/>
                <a:gd name="connsiteX99" fmla="*/ 36214 w 625643"/>
                <a:gd name="connsiteY99" fmla="*/ 2505275 h 3446835"/>
                <a:gd name="connsiteX100" fmla="*/ 54321 w 625643"/>
                <a:gd name="connsiteY100" fmla="*/ 2559596 h 3446835"/>
                <a:gd name="connsiteX101" fmla="*/ 72428 w 625643"/>
                <a:gd name="connsiteY101" fmla="*/ 2613916 h 3446835"/>
                <a:gd name="connsiteX102" fmla="*/ 81481 w 625643"/>
                <a:gd name="connsiteY102" fmla="*/ 2641077 h 3446835"/>
                <a:gd name="connsiteX103" fmla="*/ 99588 w 625643"/>
                <a:gd name="connsiteY103" fmla="*/ 2668237 h 3446835"/>
                <a:gd name="connsiteX104" fmla="*/ 117695 w 625643"/>
                <a:gd name="connsiteY104" fmla="*/ 2758772 h 3446835"/>
                <a:gd name="connsiteX105" fmla="*/ 135802 w 625643"/>
                <a:gd name="connsiteY105" fmla="*/ 2813093 h 3446835"/>
                <a:gd name="connsiteX106" fmla="*/ 162963 w 625643"/>
                <a:gd name="connsiteY106" fmla="*/ 2813093 h 344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625643" h="3446835">
                  <a:moveTo>
                    <a:pt x="162963" y="2813093"/>
                  </a:moveTo>
                  <a:lnTo>
                    <a:pt x="162963" y="2813093"/>
                  </a:lnTo>
                  <a:cubicBezTo>
                    <a:pt x="147874" y="2834218"/>
                    <a:pt x="130003" y="2853610"/>
                    <a:pt x="117695" y="2876467"/>
                  </a:cubicBezTo>
                  <a:cubicBezTo>
                    <a:pt x="108646" y="2893272"/>
                    <a:pt x="105624" y="2912681"/>
                    <a:pt x="99588" y="2930788"/>
                  </a:cubicBezTo>
                  <a:lnTo>
                    <a:pt x="90535" y="2957948"/>
                  </a:lnTo>
                  <a:cubicBezTo>
                    <a:pt x="93553" y="3015287"/>
                    <a:pt x="94820" y="3072744"/>
                    <a:pt x="99588" y="3129964"/>
                  </a:cubicBezTo>
                  <a:cubicBezTo>
                    <a:pt x="103131" y="3172475"/>
                    <a:pt x="108355" y="3168145"/>
                    <a:pt x="117695" y="3202392"/>
                  </a:cubicBezTo>
                  <a:cubicBezTo>
                    <a:pt x="124243" y="3226401"/>
                    <a:pt x="127933" y="3251211"/>
                    <a:pt x="135802" y="3274819"/>
                  </a:cubicBezTo>
                  <a:cubicBezTo>
                    <a:pt x="141838" y="3292926"/>
                    <a:pt x="143322" y="3313259"/>
                    <a:pt x="153909" y="3329140"/>
                  </a:cubicBezTo>
                  <a:cubicBezTo>
                    <a:pt x="179145" y="3366993"/>
                    <a:pt x="185372" y="3384029"/>
                    <a:pt x="217283" y="3410621"/>
                  </a:cubicBezTo>
                  <a:cubicBezTo>
                    <a:pt x="225642" y="3417587"/>
                    <a:pt x="234501" y="3424309"/>
                    <a:pt x="244444" y="3428728"/>
                  </a:cubicBezTo>
                  <a:cubicBezTo>
                    <a:pt x="261885" y="3436480"/>
                    <a:pt x="298765" y="3446835"/>
                    <a:pt x="298765" y="3446835"/>
                  </a:cubicBezTo>
                  <a:cubicBezTo>
                    <a:pt x="327459" y="3403793"/>
                    <a:pt x="313429" y="3429999"/>
                    <a:pt x="334978" y="3365354"/>
                  </a:cubicBezTo>
                  <a:lnTo>
                    <a:pt x="344032" y="3338194"/>
                  </a:lnTo>
                  <a:cubicBezTo>
                    <a:pt x="347050" y="3329140"/>
                    <a:pt x="346337" y="3317781"/>
                    <a:pt x="353085" y="3311033"/>
                  </a:cubicBezTo>
                  <a:cubicBezTo>
                    <a:pt x="387940" y="3276179"/>
                    <a:pt x="373144" y="3294526"/>
                    <a:pt x="398353" y="3256712"/>
                  </a:cubicBezTo>
                  <a:lnTo>
                    <a:pt x="452673" y="3093750"/>
                  </a:lnTo>
                  <a:lnTo>
                    <a:pt x="470780" y="3039429"/>
                  </a:lnTo>
                  <a:cubicBezTo>
                    <a:pt x="473798" y="3030376"/>
                    <a:pt x="474540" y="3020209"/>
                    <a:pt x="479834" y="3012269"/>
                  </a:cubicBezTo>
                  <a:lnTo>
                    <a:pt x="497941" y="2985108"/>
                  </a:lnTo>
                  <a:lnTo>
                    <a:pt x="534155" y="2876467"/>
                  </a:lnTo>
                  <a:cubicBezTo>
                    <a:pt x="537173" y="2867413"/>
                    <a:pt x="537914" y="2857246"/>
                    <a:pt x="543208" y="2849306"/>
                  </a:cubicBezTo>
                  <a:lnTo>
                    <a:pt x="561315" y="2822146"/>
                  </a:lnTo>
                  <a:cubicBezTo>
                    <a:pt x="578692" y="2717891"/>
                    <a:pt x="580630" y="2729602"/>
                    <a:pt x="561315" y="2568649"/>
                  </a:cubicBezTo>
                  <a:cubicBezTo>
                    <a:pt x="558364" y="2544060"/>
                    <a:pt x="531069" y="2535900"/>
                    <a:pt x="516048" y="2523382"/>
                  </a:cubicBezTo>
                  <a:cubicBezTo>
                    <a:pt x="489907" y="2501597"/>
                    <a:pt x="488584" y="2495767"/>
                    <a:pt x="470780" y="2469061"/>
                  </a:cubicBezTo>
                  <a:cubicBezTo>
                    <a:pt x="467762" y="2460008"/>
                    <a:pt x="460673" y="2451386"/>
                    <a:pt x="461727" y="2441901"/>
                  </a:cubicBezTo>
                  <a:cubicBezTo>
                    <a:pt x="466037" y="2403115"/>
                    <a:pt x="479074" y="2388720"/>
                    <a:pt x="497941" y="2360419"/>
                  </a:cubicBezTo>
                  <a:cubicBezTo>
                    <a:pt x="500959" y="2351366"/>
                    <a:pt x="504679" y="2342517"/>
                    <a:pt x="506994" y="2333259"/>
                  </a:cubicBezTo>
                  <a:lnTo>
                    <a:pt x="525101" y="2260831"/>
                  </a:lnTo>
                  <a:cubicBezTo>
                    <a:pt x="529924" y="2227074"/>
                    <a:pt x="546860" y="2105020"/>
                    <a:pt x="552262" y="2088815"/>
                  </a:cubicBezTo>
                  <a:cubicBezTo>
                    <a:pt x="595279" y="1959767"/>
                    <a:pt x="552066" y="2094033"/>
                    <a:pt x="579422" y="1998281"/>
                  </a:cubicBezTo>
                  <a:cubicBezTo>
                    <a:pt x="605409" y="1907322"/>
                    <a:pt x="569212" y="2048169"/>
                    <a:pt x="597529" y="1934906"/>
                  </a:cubicBezTo>
                  <a:cubicBezTo>
                    <a:pt x="594511" y="1856443"/>
                    <a:pt x="593877" y="1777851"/>
                    <a:pt x="588475" y="1699516"/>
                  </a:cubicBezTo>
                  <a:cubicBezTo>
                    <a:pt x="587818" y="1689996"/>
                    <a:pt x="585383" y="1679808"/>
                    <a:pt x="579422" y="1672356"/>
                  </a:cubicBezTo>
                  <a:cubicBezTo>
                    <a:pt x="572625" y="1663859"/>
                    <a:pt x="561315" y="1660285"/>
                    <a:pt x="552262" y="1654249"/>
                  </a:cubicBezTo>
                  <a:cubicBezTo>
                    <a:pt x="550132" y="1645729"/>
                    <a:pt x="540057" y="1601499"/>
                    <a:pt x="534155" y="1590875"/>
                  </a:cubicBezTo>
                  <a:cubicBezTo>
                    <a:pt x="482268" y="1497478"/>
                    <a:pt x="509375" y="1570853"/>
                    <a:pt x="488887" y="1509394"/>
                  </a:cubicBezTo>
                  <a:cubicBezTo>
                    <a:pt x="491905" y="1479216"/>
                    <a:pt x="492352" y="1448668"/>
                    <a:pt x="497941" y="1418859"/>
                  </a:cubicBezTo>
                  <a:cubicBezTo>
                    <a:pt x="504726" y="1382673"/>
                    <a:pt x="517182" y="1369051"/>
                    <a:pt x="525101" y="1337378"/>
                  </a:cubicBezTo>
                  <a:cubicBezTo>
                    <a:pt x="528119" y="1325307"/>
                    <a:pt x="530737" y="1313128"/>
                    <a:pt x="534155" y="1301164"/>
                  </a:cubicBezTo>
                  <a:cubicBezTo>
                    <a:pt x="536777" y="1291988"/>
                    <a:pt x="541138" y="1283320"/>
                    <a:pt x="543208" y="1274004"/>
                  </a:cubicBezTo>
                  <a:cubicBezTo>
                    <a:pt x="547190" y="1256084"/>
                    <a:pt x="547810" y="1237492"/>
                    <a:pt x="552262" y="1219683"/>
                  </a:cubicBezTo>
                  <a:cubicBezTo>
                    <a:pt x="556891" y="1201166"/>
                    <a:pt x="564333" y="1183469"/>
                    <a:pt x="570369" y="1165362"/>
                  </a:cubicBezTo>
                  <a:lnTo>
                    <a:pt x="579422" y="1138202"/>
                  </a:lnTo>
                  <a:lnTo>
                    <a:pt x="588475" y="1111041"/>
                  </a:lnTo>
                  <a:cubicBezTo>
                    <a:pt x="598622" y="958849"/>
                    <a:pt x="606422" y="913340"/>
                    <a:pt x="588475" y="739849"/>
                  </a:cubicBezTo>
                  <a:cubicBezTo>
                    <a:pt x="587355" y="729026"/>
                    <a:pt x="574788" y="722632"/>
                    <a:pt x="570369" y="712689"/>
                  </a:cubicBezTo>
                  <a:cubicBezTo>
                    <a:pt x="562617" y="695248"/>
                    <a:pt x="558298" y="676475"/>
                    <a:pt x="552262" y="658368"/>
                  </a:cubicBezTo>
                  <a:cubicBezTo>
                    <a:pt x="549244" y="649314"/>
                    <a:pt x="551149" y="636501"/>
                    <a:pt x="543208" y="631207"/>
                  </a:cubicBezTo>
                  <a:lnTo>
                    <a:pt x="516048" y="613101"/>
                  </a:lnTo>
                  <a:cubicBezTo>
                    <a:pt x="470546" y="544847"/>
                    <a:pt x="492052" y="588926"/>
                    <a:pt x="506994" y="432031"/>
                  </a:cubicBezTo>
                  <a:cubicBezTo>
                    <a:pt x="509204" y="408822"/>
                    <a:pt x="529711" y="359271"/>
                    <a:pt x="534155" y="341497"/>
                  </a:cubicBezTo>
                  <a:cubicBezTo>
                    <a:pt x="540191" y="317354"/>
                    <a:pt x="544392" y="292678"/>
                    <a:pt x="552262" y="269069"/>
                  </a:cubicBezTo>
                  <a:cubicBezTo>
                    <a:pt x="595286" y="139996"/>
                    <a:pt x="552061" y="274301"/>
                    <a:pt x="579422" y="178534"/>
                  </a:cubicBezTo>
                  <a:cubicBezTo>
                    <a:pt x="582044" y="169358"/>
                    <a:pt x="585853" y="160550"/>
                    <a:pt x="588475" y="151374"/>
                  </a:cubicBezTo>
                  <a:cubicBezTo>
                    <a:pt x="591893" y="139410"/>
                    <a:pt x="594830" y="127307"/>
                    <a:pt x="597529" y="115160"/>
                  </a:cubicBezTo>
                  <a:cubicBezTo>
                    <a:pt x="600867" y="100139"/>
                    <a:pt x="602533" y="84739"/>
                    <a:pt x="606582" y="69893"/>
                  </a:cubicBezTo>
                  <a:cubicBezTo>
                    <a:pt x="625643" y="0"/>
                    <a:pt x="624689" y="36668"/>
                    <a:pt x="624689" y="6518"/>
                  </a:cubicBezTo>
                  <a:lnTo>
                    <a:pt x="81481" y="15572"/>
                  </a:lnTo>
                  <a:lnTo>
                    <a:pt x="81481" y="15572"/>
                  </a:lnTo>
                  <a:cubicBezTo>
                    <a:pt x="108885" y="70380"/>
                    <a:pt x="138181" y="76567"/>
                    <a:pt x="99588" y="115160"/>
                  </a:cubicBezTo>
                  <a:cubicBezTo>
                    <a:pt x="91894" y="122854"/>
                    <a:pt x="81481" y="127231"/>
                    <a:pt x="72428" y="133267"/>
                  </a:cubicBezTo>
                  <a:cubicBezTo>
                    <a:pt x="50880" y="197910"/>
                    <a:pt x="64908" y="171707"/>
                    <a:pt x="36214" y="214748"/>
                  </a:cubicBezTo>
                  <a:cubicBezTo>
                    <a:pt x="19877" y="263761"/>
                    <a:pt x="22220" y="244087"/>
                    <a:pt x="36214" y="323390"/>
                  </a:cubicBezTo>
                  <a:cubicBezTo>
                    <a:pt x="40539" y="347897"/>
                    <a:pt x="54321" y="395817"/>
                    <a:pt x="54321" y="395817"/>
                  </a:cubicBezTo>
                  <a:cubicBezTo>
                    <a:pt x="57339" y="419960"/>
                    <a:pt x="58276" y="444455"/>
                    <a:pt x="63374" y="468245"/>
                  </a:cubicBezTo>
                  <a:cubicBezTo>
                    <a:pt x="67373" y="486908"/>
                    <a:pt x="81481" y="522566"/>
                    <a:pt x="81481" y="522566"/>
                  </a:cubicBezTo>
                  <a:cubicBezTo>
                    <a:pt x="84499" y="543691"/>
                    <a:pt x="86350" y="565015"/>
                    <a:pt x="90535" y="585940"/>
                  </a:cubicBezTo>
                  <a:cubicBezTo>
                    <a:pt x="92407" y="595298"/>
                    <a:pt x="97077" y="603894"/>
                    <a:pt x="99588" y="613101"/>
                  </a:cubicBezTo>
                  <a:cubicBezTo>
                    <a:pt x="106136" y="637110"/>
                    <a:pt x="112814" y="661126"/>
                    <a:pt x="117695" y="685528"/>
                  </a:cubicBezTo>
                  <a:cubicBezTo>
                    <a:pt x="122554" y="709822"/>
                    <a:pt x="131729" y="765424"/>
                    <a:pt x="144856" y="785116"/>
                  </a:cubicBezTo>
                  <a:cubicBezTo>
                    <a:pt x="156927" y="803223"/>
                    <a:pt x="174187" y="818792"/>
                    <a:pt x="181069" y="839437"/>
                  </a:cubicBezTo>
                  <a:lnTo>
                    <a:pt x="199176" y="893758"/>
                  </a:lnTo>
                  <a:cubicBezTo>
                    <a:pt x="192699" y="926146"/>
                    <a:pt x="195328" y="942873"/>
                    <a:pt x="172016" y="966186"/>
                  </a:cubicBezTo>
                  <a:cubicBezTo>
                    <a:pt x="164322" y="973880"/>
                    <a:pt x="153909" y="978257"/>
                    <a:pt x="144856" y="984293"/>
                  </a:cubicBezTo>
                  <a:cubicBezTo>
                    <a:pt x="99896" y="1051731"/>
                    <a:pt x="157684" y="968899"/>
                    <a:pt x="99588" y="1038613"/>
                  </a:cubicBezTo>
                  <a:cubicBezTo>
                    <a:pt x="92622" y="1046972"/>
                    <a:pt x="88447" y="1057415"/>
                    <a:pt x="81481" y="1065774"/>
                  </a:cubicBezTo>
                  <a:cubicBezTo>
                    <a:pt x="23390" y="1135483"/>
                    <a:pt x="81171" y="1052659"/>
                    <a:pt x="36214" y="1120095"/>
                  </a:cubicBezTo>
                  <a:cubicBezTo>
                    <a:pt x="33196" y="1129148"/>
                    <a:pt x="28730" y="1137842"/>
                    <a:pt x="27161" y="1147255"/>
                  </a:cubicBezTo>
                  <a:cubicBezTo>
                    <a:pt x="12259" y="1236664"/>
                    <a:pt x="15634" y="1304693"/>
                    <a:pt x="27161" y="1400752"/>
                  </a:cubicBezTo>
                  <a:cubicBezTo>
                    <a:pt x="29435" y="1419702"/>
                    <a:pt x="45268" y="1455073"/>
                    <a:pt x="45268" y="1455073"/>
                  </a:cubicBezTo>
                  <a:cubicBezTo>
                    <a:pt x="48286" y="1479216"/>
                    <a:pt x="51900" y="1503291"/>
                    <a:pt x="54321" y="1527501"/>
                  </a:cubicBezTo>
                  <a:cubicBezTo>
                    <a:pt x="57937" y="1563660"/>
                    <a:pt x="56247" y="1600508"/>
                    <a:pt x="63374" y="1636142"/>
                  </a:cubicBezTo>
                  <a:cubicBezTo>
                    <a:pt x="65508" y="1646812"/>
                    <a:pt x="77062" y="1653360"/>
                    <a:pt x="81481" y="1663303"/>
                  </a:cubicBezTo>
                  <a:cubicBezTo>
                    <a:pt x="89233" y="1680744"/>
                    <a:pt x="93552" y="1699516"/>
                    <a:pt x="99588" y="1717623"/>
                  </a:cubicBezTo>
                  <a:cubicBezTo>
                    <a:pt x="102606" y="1726677"/>
                    <a:pt x="106327" y="1735526"/>
                    <a:pt x="108642" y="1744784"/>
                  </a:cubicBezTo>
                  <a:cubicBezTo>
                    <a:pt x="131381" y="1835738"/>
                    <a:pt x="118878" y="1793595"/>
                    <a:pt x="144856" y="1871532"/>
                  </a:cubicBezTo>
                  <a:lnTo>
                    <a:pt x="153909" y="1898693"/>
                  </a:lnTo>
                  <a:cubicBezTo>
                    <a:pt x="150891" y="1910764"/>
                    <a:pt x="153654" y="1926108"/>
                    <a:pt x="144856" y="1934906"/>
                  </a:cubicBezTo>
                  <a:cubicBezTo>
                    <a:pt x="136058" y="1943704"/>
                    <a:pt x="119445" y="1937787"/>
                    <a:pt x="108642" y="1943960"/>
                  </a:cubicBezTo>
                  <a:cubicBezTo>
                    <a:pt x="89872" y="1954686"/>
                    <a:pt x="74913" y="1980972"/>
                    <a:pt x="63374" y="1998281"/>
                  </a:cubicBezTo>
                  <a:cubicBezTo>
                    <a:pt x="57339" y="2016388"/>
                    <a:pt x="55855" y="2036721"/>
                    <a:pt x="45268" y="2052602"/>
                  </a:cubicBezTo>
                  <a:cubicBezTo>
                    <a:pt x="39232" y="2061655"/>
                    <a:pt x="31580" y="2069819"/>
                    <a:pt x="27161" y="2079762"/>
                  </a:cubicBezTo>
                  <a:cubicBezTo>
                    <a:pt x="19409" y="2097203"/>
                    <a:pt x="15090" y="2115976"/>
                    <a:pt x="9054" y="2134083"/>
                  </a:cubicBezTo>
                  <a:lnTo>
                    <a:pt x="0" y="2161243"/>
                  </a:lnTo>
                  <a:cubicBezTo>
                    <a:pt x="3018" y="2182368"/>
                    <a:pt x="4869" y="2203692"/>
                    <a:pt x="9054" y="2224617"/>
                  </a:cubicBezTo>
                  <a:cubicBezTo>
                    <a:pt x="10926" y="2233975"/>
                    <a:pt x="15792" y="2242520"/>
                    <a:pt x="18107" y="2251778"/>
                  </a:cubicBezTo>
                  <a:cubicBezTo>
                    <a:pt x="21839" y="2266706"/>
                    <a:pt x="24143" y="2281956"/>
                    <a:pt x="27161" y="2297045"/>
                  </a:cubicBezTo>
                  <a:cubicBezTo>
                    <a:pt x="30179" y="2366455"/>
                    <a:pt x="29065" y="2436168"/>
                    <a:pt x="36214" y="2505275"/>
                  </a:cubicBezTo>
                  <a:cubicBezTo>
                    <a:pt x="38178" y="2524260"/>
                    <a:pt x="48285" y="2541489"/>
                    <a:pt x="54321" y="2559596"/>
                  </a:cubicBezTo>
                  <a:lnTo>
                    <a:pt x="72428" y="2613916"/>
                  </a:lnTo>
                  <a:cubicBezTo>
                    <a:pt x="75446" y="2622970"/>
                    <a:pt x="76187" y="2633137"/>
                    <a:pt x="81481" y="2641077"/>
                  </a:cubicBezTo>
                  <a:lnTo>
                    <a:pt x="99588" y="2668237"/>
                  </a:lnTo>
                  <a:cubicBezTo>
                    <a:pt x="105705" y="2704936"/>
                    <a:pt x="107568" y="2725013"/>
                    <a:pt x="117695" y="2758772"/>
                  </a:cubicBezTo>
                  <a:cubicBezTo>
                    <a:pt x="123179" y="2777054"/>
                    <a:pt x="119921" y="2802506"/>
                    <a:pt x="135802" y="2813093"/>
                  </a:cubicBezTo>
                  <a:lnTo>
                    <a:pt x="162963" y="281309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8443288" y="1485554"/>
              <a:ext cx="290033" cy="344400"/>
            </a:xfrm>
            <a:custGeom>
              <a:avLst/>
              <a:gdLst>
                <a:gd name="connsiteX0" fmla="*/ 0 w 289711"/>
                <a:gd name="connsiteY0" fmla="*/ 344031 h 344031"/>
                <a:gd name="connsiteX1" fmla="*/ 45268 w 289711"/>
                <a:gd name="connsiteY1" fmla="*/ 298764 h 344031"/>
                <a:gd name="connsiteX2" fmla="*/ 54321 w 289711"/>
                <a:gd name="connsiteY2" fmla="*/ 271604 h 344031"/>
                <a:gd name="connsiteX3" fmla="*/ 81482 w 289711"/>
                <a:gd name="connsiteY3" fmla="*/ 253497 h 344031"/>
                <a:gd name="connsiteX4" fmla="*/ 153909 w 289711"/>
                <a:gd name="connsiteY4" fmla="*/ 190122 h 344031"/>
                <a:gd name="connsiteX5" fmla="*/ 181070 w 289711"/>
                <a:gd name="connsiteY5" fmla="*/ 172016 h 344031"/>
                <a:gd name="connsiteX6" fmla="*/ 208230 w 289711"/>
                <a:gd name="connsiteY6" fmla="*/ 153909 h 344031"/>
                <a:gd name="connsiteX7" fmla="*/ 217284 w 289711"/>
                <a:gd name="connsiteY7" fmla="*/ 126748 h 344031"/>
                <a:gd name="connsiteX8" fmla="*/ 244444 w 289711"/>
                <a:gd name="connsiteY8" fmla="*/ 108641 h 344031"/>
                <a:gd name="connsiteX9" fmla="*/ 262551 w 289711"/>
                <a:gd name="connsiteY9" fmla="*/ 54320 h 344031"/>
                <a:gd name="connsiteX10" fmla="*/ 280658 w 289711"/>
                <a:gd name="connsiteY10" fmla="*/ 27160 h 344031"/>
                <a:gd name="connsiteX11" fmla="*/ 289711 w 289711"/>
                <a:gd name="connsiteY11" fmla="*/ 0 h 344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9711" h="344031">
                  <a:moveTo>
                    <a:pt x="0" y="344031"/>
                  </a:moveTo>
                  <a:cubicBezTo>
                    <a:pt x="27160" y="325925"/>
                    <a:pt x="30179" y="328942"/>
                    <a:pt x="45268" y="298764"/>
                  </a:cubicBezTo>
                  <a:cubicBezTo>
                    <a:pt x="49536" y="290228"/>
                    <a:pt x="48359" y="279056"/>
                    <a:pt x="54321" y="271604"/>
                  </a:cubicBezTo>
                  <a:cubicBezTo>
                    <a:pt x="61118" y="263107"/>
                    <a:pt x="72428" y="259533"/>
                    <a:pt x="81482" y="253497"/>
                  </a:cubicBezTo>
                  <a:cubicBezTo>
                    <a:pt x="111659" y="208230"/>
                    <a:pt x="90537" y="232369"/>
                    <a:pt x="153909" y="190122"/>
                  </a:cubicBezTo>
                  <a:lnTo>
                    <a:pt x="181070" y="172016"/>
                  </a:lnTo>
                  <a:lnTo>
                    <a:pt x="208230" y="153909"/>
                  </a:lnTo>
                  <a:cubicBezTo>
                    <a:pt x="211248" y="144855"/>
                    <a:pt x="211322" y="134200"/>
                    <a:pt x="217284" y="126748"/>
                  </a:cubicBezTo>
                  <a:cubicBezTo>
                    <a:pt x="224081" y="118251"/>
                    <a:pt x="238677" y="117868"/>
                    <a:pt x="244444" y="108641"/>
                  </a:cubicBezTo>
                  <a:cubicBezTo>
                    <a:pt x="254560" y="92456"/>
                    <a:pt x="251964" y="70201"/>
                    <a:pt x="262551" y="54320"/>
                  </a:cubicBezTo>
                  <a:lnTo>
                    <a:pt x="280658" y="27160"/>
                  </a:lnTo>
                  <a:lnTo>
                    <a:pt x="289711" y="0"/>
                  </a:ln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8389424" y="2436552"/>
              <a:ext cx="343897" cy="398256"/>
            </a:xfrm>
            <a:custGeom>
              <a:avLst/>
              <a:gdLst>
                <a:gd name="connsiteX0" fmla="*/ 0 w 344985"/>
                <a:gd name="connsiteY0" fmla="*/ 398352 h 398352"/>
                <a:gd name="connsiteX1" fmla="*/ 18107 w 344985"/>
                <a:gd name="connsiteY1" fmla="*/ 371192 h 398352"/>
                <a:gd name="connsiteX2" fmla="*/ 45267 w 344985"/>
                <a:gd name="connsiteY2" fmla="*/ 353085 h 398352"/>
                <a:gd name="connsiteX3" fmla="*/ 108641 w 344985"/>
                <a:gd name="connsiteY3" fmla="*/ 289710 h 398352"/>
                <a:gd name="connsiteX4" fmla="*/ 153909 w 344985"/>
                <a:gd name="connsiteY4" fmla="*/ 253497 h 398352"/>
                <a:gd name="connsiteX5" fmla="*/ 181069 w 344985"/>
                <a:gd name="connsiteY5" fmla="*/ 226336 h 398352"/>
                <a:gd name="connsiteX6" fmla="*/ 235390 w 344985"/>
                <a:gd name="connsiteY6" fmla="*/ 190122 h 398352"/>
                <a:gd name="connsiteX7" fmla="*/ 253497 w 344985"/>
                <a:gd name="connsiteY7" fmla="*/ 162962 h 398352"/>
                <a:gd name="connsiteX8" fmla="*/ 280657 w 344985"/>
                <a:gd name="connsiteY8" fmla="*/ 144855 h 398352"/>
                <a:gd name="connsiteX9" fmla="*/ 316871 w 344985"/>
                <a:gd name="connsiteY9" fmla="*/ 90534 h 398352"/>
                <a:gd name="connsiteX10" fmla="*/ 334978 w 344985"/>
                <a:gd name="connsiteY10" fmla="*/ 36213 h 398352"/>
                <a:gd name="connsiteX11" fmla="*/ 344031 w 344985"/>
                <a:gd name="connsiteY11" fmla="*/ 0 h 39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4985" h="398352">
                  <a:moveTo>
                    <a:pt x="0" y="398352"/>
                  </a:moveTo>
                  <a:cubicBezTo>
                    <a:pt x="6036" y="389299"/>
                    <a:pt x="10413" y="378886"/>
                    <a:pt x="18107" y="371192"/>
                  </a:cubicBezTo>
                  <a:cubicBezTo>
                    <a:pt x="25801" y="363498"/>
                    <a:pt x="38102" y="361274"/>
                    <a:pt x="45267" y="353085"/>
                  </a:cubicBezTo>
                  <a:cubicBezTo>
                    <a:pt x="105087" y="284719"/>
                    <a:pt x="52806" y="308323"/>
                    <a:pt x="108641" y="289710"/>
                  </a:cubicBezTo>
                  <a:cubicBezTo>
                    <a:pt x="149138" y="228965"/>
                    <a:pt x="101430" y="288483"/>
                    <a:pt x="153909" y="253497"/>
                  </a:cubicBezTo>
                  <a:cubicBezTo>
                    <a:pt x="164562" y="246395"/>
                    <a:pt x="170963" y="234197"/>
                    <a:pt x="181069" y="226336"/>
                  </a:cubicBezTo>
                  <a:cubicBezTo>
                    <a:pt x="198247" y="212975"/>
                    <a:pt x="235390" y="190122"/>
                    <a:pt x="235390" y="190122"/>
                  </a:cubicBezTo>
                  <a:cubicBezTo>
                    <a:pt x="241426" y="181069"/>
                    <a:pt x="245803" y="170656"/>
                    <a:pt x="253497" y="162962"/>
                  </a:cubicBezTo>
                  <a:cubicBezTo>
                    <a:pt x="261191" y="155268"/>
                    <a:pt x="273492" y="153044"/>
                    <a:pt x="280657" y="144855"/>
                  </a:cubicBezTo>
                  <a:cubicBezTo>
                    <a:pt x="294987" y="128477"/>
                    <a:pt x="316871" y="90534"/>
                    <a:pt x="316871" y="90534"/>
                  </a:cubicBezTo>
                  <a:lnTo>
                    <a:pt x="334978" y="36213"/>
                  </a:lnTo>
                  <a:cubicBezTo>
                    <a:pt x="344985" y="6191"/>
                    <a:pt x="344031" y="18596"/>
                    <a:pt x="344031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8382519" y="3367708"/>
              <a:ext cx="314893" cy="378415"/>
            </a:xfrm>
            <a:custGeom>
              <a:avLst/>
              <a:gdLst>
                <a:gd name="connsiteX0" fmla="*/ 15092 w 313856"/>
                <a:gd name="connsiteY0" fmla="*/ 362139 h 377232"/>
                <a:gd name="connsiteX1" fmla="*/ 60359 w 313856"/>
                <a:gd name="connsiteY1" fmla="*/ 316872 h 377232"/>
                <a:gd name="connsiteX2" fmla="*/ 105627 w 313856"/>
                <a:gd name="connsiteY2" fmla="*/ 280658 h 377232"/>
                <a:gd name="connsiteX3" fmla="*/ 150894 w 313856"/>
                <a:gd name="connsiteY3" fmla="*/ 226337 h 377232"/>
                <a:gd name="connsiteX4" fmla="*/ 205215 w 313856"/>
                <a:gd name="connsiteY4" fmla="*/ 190123 h 377232"/>
                <a:gd name="connsiteX5" fmla="*/ 241429 w 313856"/>
                <a:gd name="connsiteY5" fmla="*/ 144856 h 377232"/>
                <a:gd name="connsiteX6" fmla="*/ 277643 w 313856"/>
                <a:gd name="connsiteY6" fmla="*/ 90535 h 377232"/>
                <a:gd name="connsiteX7" fmla="*/ 286696 w 313856"/>
                <a:gd name="connsiteY7" fmla="*/ 36214 h 377232"/>
                <a:gd name="connsiteX8" fmla="*/ 313856 w 313856"/>
                <a:gd name="connsiteY8" fmla="*/ 0 h 37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856" h="377232">
                  <a:moveTo>
                    <a:pt x="15092" y="362139"/>
                  </a:moveTo>
                  <a:cubicBezTo>
                    <a:pt x="63380" y="289708"/>
                    <a:pt x="0" y="377232"/>
                    <a:pt x="60359" y="316872"/>
                  </a:cubicBezTo>
                  <a:cubicBezTo>
                    <a:pt x="101309" y="275921"/>
                    <a:pt x="52751" y="298282"/>
                    <a:pt x="105627" y="280658"/>
                  </a:cubicBezTo>
                  <a:cubicBezTo>
                    <a:pt x="121721" y="256518"/>
                    <a:pt x="126766" y="245103"/>
                    <a:pt x="150894" y="226337"/>
                  </a:cubicBezTo>
                  <a:cubicBezTo>
                    <a:pt x="168072" y="212976"/>
                    <a:pt x="205215" y="190123"/>
                    <a:pt x="205215" y="190123"/>
                  </a:cubicBezTo>
                  <a:cubicBezTo>
                    <a:pt x="225602" y="128960"/>
                    <a:pt x="197328" y="195257"/>
                    <a:pt x="241429" y="144856"/>
                  </a:cubicBezTo>
                  <a:cubicBezTo>
                    <a:pt x="255759" y="128479"/>
                    <a:pt x="277643" y="90535"/>
                    <a:pt x="277643" y="90535"/>
                  </a:cubicBezTo>
                  <a:cubicBezTo>
                    <a:pt x="280661" y="72428"/>
                    <a:pt x="280891" y="53629"/>
                    <a:pt x="286696" y="36214"/>
                  </a:cubicBezTo>
                  <a:cubicBezTo>
                    <a:pt x="291813" y="20862"/>
                    <a:pt x="303133" y="10724"/>
                    <a:pt x="313856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sp>
        <p:nvSpPr>
          <p:cNvPr id="23" name="Volný tvar 22"/>
          <p:cNvSpPr/>
          <p:nvPr/>
        </p:nvSpPr>
        <p:spPr>
          <a:xfrm>
            <a:off x="5435600" y="1557338"/>
            <a:ext cx="1657350" cy="4248150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24" name="Skupina 13"/>
          <p:cNvGrpSpPr>
            <a:grpSpLocks/>
          </p:cNvGrpSpPr>
          <p:nvPr/>
        </p:nvGrpSpPr>
        <p:grpSpPr bwMode="auto">
          <a:xfrm>
            <a:off x="6084888" y="2276475"/>
            <a:ext cx="749300" cy="3603625"/>
            <a:chOff x="6084168" y="1268760"/>
            <a:chExt cx="606583" cy="3603279"/>
          </a:xfrm>
        </p:grpSpPr>
        <p:sp>
          <p:nvSpPr>
            <p:cNvPr id="25" name="Volný tvar 24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6" name="Volný tvar 25"/>
            <p:cNvSpPr/>
            <p:nvPr/>
          </p:nvSpPr>
          <p:spPr>
            <a:xfrm>
              <a:off x="6274368" y="4030745"/>
              <a:ext cx="317428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7" name="Volný tvar 26"/>
            <p:cNvSpPr/>
            <p:nvPr/>
          </p:nvSpPr>
          <p:spPr>
            <a:xfrm>
              <a:off x="6201115" y="3421203"/>
              <a:ext cx="399677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8" name="Volný tvar 27"/>
            <p:cNvSpPr/>
            <p:nvPr/>
          </p:nvSpPr>
          <p:spPr>
            <a:xfrm>
              <a:off x="6192119" y="2808487"/>
              <a:ext cx="398391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9" name="Volný tvar 28"/>
            <p:cNvSpPr/>
            <p:nvPr/>
          </p:nvSpPr>
          <p:spPr>
            <a:xfrm>
              <a:off x="6184408" y="2173548"/>
              <a:ext cx="398391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0" name="Volný tvar 29"/>
            <p:cNvSpPr/>
            <p:nvPr/>
          </p:nvSpPr>
          <p:spPr>
            <a:xfrm>
              <a:off x="6192119" y="1498926"/>
              <a:ext cx="411243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1" name="Volný tvar 30"/>
            <p:cNvSpPr/>
            <p:nvPr/>
          </p:nvSpPr>
          <p:spPr>
            <a:xfrm>
              <a:off x="6122722" y="1286221"/>
              <a:ext cx="132368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32" name="Skupina 31"/>
          <p:cNvGrpSpPr>
            <a:grpSpLocks/>
          </p:cNvGrpSpPr>
          <p:nvPr/>
        </p:nvGrpSpPr>
        <p:grpSpPr bwMode="auto">
          <a:xfrm>
            <a:off x="6011863" y="1989138"/>
            <a:ext cx="900112" cy="3860800"/>
            <a:chOff x="8244408" y="908720"/>
            <a:chExt cx="625643" cy="3446835"/>
          </a:xfrm>
        </p:grpSpPr>
        <p:sp>
          <p:nvSpPr>
            <p:cNvPr id="33" name="Volný tvar 32"/>
            <p:cNvSpPr/>
            <p:nvPr/>
          </p:nvSpPr>
          <p:spPr>
            <a:xfrm>
              <a:off x="8244408" y="908720"/>
              <a:ext cx="625643" cy="3446835"/>
            </a:xfrm>
            <a:custGeom>
              <a:avLst/>
              <a:gdLst>
                <a:gd name="connsiteX0" fmla="*/ 162963 w 625643"/>
                <a:gd name="connsiteY0" fmla="*/ 2813093 h 3446835"/>
                <a:gd name="connsiteX1" fmla="*/ 162963 w 625643"/>
                <a:gd name="connsiteY1" fmla="*/ 2813093 h 3446835"/>
                <a:gd name="connsiteX2" fmla="*/ 117695 w 625643"/>
                <a:gd name="connsiteY2" fmla="*/ 2876467 h 3446835"/>
                <a:gd name="connsiteX3" fmla="*/ 99588 w 625643"/>
                <a:gd name="connsiteY3" fmla="*/ 2930788 h 3446835"/>
                <a:gd name="connsiteX4" fmla="*/ 90535 w 625643"/>
                <a:gd name="connsiteY4" fmla="*/ 2957948 h 3446835"/>
                <a:gd name="connsiteX5" fmla="*/ 99588 w 625643"/>
                <a:gd name="connsiteY5" fmla="*/ 3129964 h 3446835"/>
                <a:gd name="connsiteX6" fmla="*/ 117695 w 625643"/>
                <a:gd name="connsiteY6" fmla="*/ 3202392 h 3446835"/>
                <a:gd name="connsiteX7" fmla="*/ 135802 w 625643"/>
                <a:gd name="connsiteY7" fmla="*/ 3274819 h 3446835"/>
                <a:gd name="connsiteX8" fmla="*/ 153909 w 625643"/>
                <a:gd name="connsiteY8" fmla="*/ 3329140 h 3446835"/>
                <a:gd name="connsiteX9" fmla="*/ 217283 w 625643"/>
                <a:gd name="connsiteY9" fmla="*/ 3410621 h 3446835"/>
                <a:gd name="connsiteX10" fmla="*/ 244444 w 625643"/>
                <a:gd name="connsiteY10" fmla="*/ 3428728 h 3446835"/>
                <a:gd name="connsiteX11" fmla="*/ 298765 w 625643"/>
                <a:gd name="connsiteY11" fmla="*/ 3446835 h 3446835"/>
                <a:gd name="connsiteX12" fmla="*/ 334978 w 625643"/>
                <a:gd name="connsiteY12" fmla="*/ 3365354 h 3446835"/>
                <a:gd name="connsiteX13" fmla="*/ 344032 w 625643"/>
                <a:gd name="connsiteY13" fmla="*/ 3338194 h 3446835"/>
                <a:gd name="connsiteX14" fmla="*/ 353085 w 625643"/>
                <a:gd name="connsiteY14" fmla="*/ 3311033 h 3446835"/>
                <a:gd name="connsiteX15" fmla="*/ 398353 w 625643"/>
                <a:gd name="connsiteY15" fmla="*/ 3256712 h 3446835"/>
                <a:gd name="connsiteX16" fmla="*/ 452673 w 625643"/>
                <a:gd name="connsiteY16" fmla="*/ 3093750 h 3446835"/>
                <a:gd name="connsiteX17" fmla="*/ 470780 w 625643"/>
                <a:gd name="connsiteY17" fmla="*/ 3039429 h 3446835"/>
                <a:gd name="connsiteX18" fmla="*/ 479834 w 625643"/>
                <a:gd name="connsiteY18" fmla="*/ 3012269 h 3446835"/>
                <a:gd name="connsiteX19" fmla="*/ 497941 w 625643"/>
                <a:gd name="connsiteY19" fmla="*/ 2985108 h 3446835"/>
                <a:gd name="connsiteX20" fmla="*/ 534155 w 625643"/>
                <a:gd name="connsiteY20" fmla="*/ 2876467 h 3446835"/>
                <a:gd name="connsiteX21" fmla="*/ 543208 w 625643"/>
                <a:gd name="connsiteY21" fmla="*/ 2849306 h 3446835"/>
                <a:gd name="connsiteX22" fmla="*/ 561315 w 625643"/>
                <a:gd name="connsiteY22" fmla="*/ 2822146 h 3446835"/>
                <a:gd name="connsiteX23" fmla="*/ 561315 w 625643"/>
                <a:gd name="connsiteY23" fmla="*/ 2568649 h 3446835"/>
                <a:gd name="connsiteX24" fmla="*/ 516048 w 625643"/>
                <a:gd name="connsiteY24" fmla="*/ 2523382 h 3446835"/>
                <a:gd name="connsiteX25" fmla="*/ 470780 w 625643"/>
                <a:gd name="connsiteY25" fmla="*/ 2469061 h 3446835"/>
                <a:gd name="connsiteX26" fmla="*/ 461727 w 625643"/>
                <a:gd name="connsiteY26" fmla="*/ 2441901 h 3446835"/>
                <a:gd name="connsiteX27" fmla="*/ 497941 w 625643"/>
                <a:gd name="connsiteY27" fmla="*/ 2360419 h 3446835"/>
                <a:gd name="connsiteX28" fmla="*/ 506994 w 625643"/>
                <a:gd name="connsiteY28" fmla="*/ 2333259 h 3446835"/>
                <a:gd name="connsiteX29" fmla="*/ 525101 w 625643"/>
                <a:gd name="connsiteY29" fmla="*/ 2260831 h 3446835"/>
                <a:gd name="connsiteX30" fmla="*/ 552262 w 625643"/>
                <a:gd name="connsiteY30" fmla="*/ 2088815 h 3446835"/>
                <a:gd name="connsiteX31" fmla="*/ 579422 w 625643"/>
                <a:gd name="connsiteY31" fmla="*/ 1998281 h 3446835"/>
                <a:gd name="connsiteX32" fmla="*/ 597529 w 625643"/>
                <a:gd name="connsiteY32" fmla="*/ 1934906 h 3446835"/>
                <a:gd name="connsiteX33" fmla="*/ 588475 w 625643"/>
                <a:gd name="connsiteY33" fmla="*/ 1699516 h 3446835"/>
                <a:gd name="connsiteX34" fmla="*/ 579422 w 625643"/>
                <a:gd name="connsiteY34" fmla="*/ 1672356 h 3446835"/>
                <a:gd name="connsiteX35" fmla="*/ 552262 w 625643"/>
                <a:gd name="connsiteY35" fmla="*/ 1654249 h 3446835"/>
                <a:gd name="connsiteX36" fmla="*/ 534155 w 625643"/>
                <a:gd name="connsiteY36" fmla="*/ 1590875 h 3446835"/>
                <a:gd name="connsiteX37" fmla="*/ 488887 w 625643"/>
                <a:gd name="connsiteY37" fmla="*/ 1509394 h 3446835"/>
                <a:gd name="connsiteX38" fmla="*/ 497941 w 625643"/>
                <a:gd name="connsiteY38" fmla="*/ 1418859 h 3446835"/>
                <a:gd name="connsiteX39" fmla="*/ 525101 w 625643"/>
                <a:gd name="connsiteY39" fmla="*/ 1337378 h 3446835"/>
                <a:gd name="connsiteX40" fmla="*/ 534155 w 625643"/>
                <a:gd name="connsiteY40" fmla="*/ 1301164 h 3446835"/>
                <a:gd name="connsiteX41" fmla="*/ 543208 w 625643"/>
                <a:gd name="connsiteY41" fmla="*/ 1274004 h 3446835"/>
                <a:gd name="connsiteX42" fmla="*/ 552262 w 625643"/>
                <a:gd name="connsiteY42" fmla="*/ 1219683 h 3446835"/>
                <a:gd name="connsiteX43" fmla="*/ 570369 w 625643"/>
                <a:gd name="connsiteY43" fmla="*/ 1165362 h 3446835"/>
                <a:gd name="connsiteX44" fmla="*/ 579422 w 625643"/>
                <a:gd name="connsiteY44" fmla="*/ 1138202 h 3446835"/>
                <a:gd name="connsiteX45" fmla="*/ 588475 w 625643"/>
                <a:gd name="connsiteY45" fmla="*/ 1111041 h 3446835"/>
                <a:gd name="connsiteX46" fmla="*/ 588475 w 625643"/>
                <a:gd name="connsiteY46" fmla="*/ 739849 h 3446835"/>
                <a:gd name="connsiteX47" fmla="*/ 570369 w 625643"/>
                <a:gd name="connsiteY47" fmla="*/ 712689 h 3446835"/>
                <a:gd name="connsiteX48" fmla="*/ 552262 w 625643"/>
                <a:gd name="connsiteY48" fmla="*/ 658368 h 3446835"/>
                <a:gd name="connsiteX49" fmla="*/ 543208 w 625643"/>
                <a:gd name="connsiteY49" fmla="*/ 631207 h 3446835"/>
                <a:gd name="connsiteX50" fmla="*/ 516048 w 625643"/>
                <a:gd name="connsiteY50" fmla="*/ 613101 h 3446835"/>
                <a:gd name="connsiteX51" fmla="*/ 506994 w 625643"/>
                <a:gd name="connsiteY51" fmla="*/ 432031 h 3446835"/>
                <a:gd name="connsiteX52" fmla="*/ 534155 w 625643"/>
                <a:gd name="connsiteY52" fmla="*/ 341497 h 3446835"/>
                <a:gd name="connsiteX53" fmla="*/ 552262 w 625643"/>
                <a:gd name="connsiteY53" fmla="*/ 269069 h 3446835"/>
                <a:gd name="connsiteX54" fmla="*/ 579422 w 625643"/>
                <a:gd name="connsiteY54" fmla="*/ 178534 h 3446835"/>
                <a:gd name="connsiteX55" fmla="*/ 588475 w 625643"/>
                <a:gd name="connsiteY55" fmla="*/ 151374 h 3446835"/>
                <a:gd name="connsiteX56" fmla="*/ 597529 w 625643"/>
                <a:gd name="connsiteY56" fmla="*/ 115160 h 3446835"/>
                <a:gd name="connsiteX57" fmla="*/ 606582 w 625643"/>
                <a:gd name="connsiteY57" fmla="*/ 69893 h 3446835"/>
                <a:gd name="connsiteX58" fmla="*/ 624689 w 625643"/>
                <a:gd name="connsiteY58" fmla="*/ 6518 h 3446835"/>
                <a:gd name="connsiteX59" fmla="*/ 81481 w 625643"/>
                <a:gd name="connsiteY59" fmla="*/ 15572 h 3446835"/>
                <a:gd name="connsiteX60" fmla="*/ 81481 w 625643"/>
                <a:gd name="connsiteY60" fmla="*/ 15572 h 3446835"/>
                <a:gd name="connsiteX61" fmla="*/ 99588 w 625643"/>
                <a:gd name="connsiteY61" fmla="*/ 115160 h 3446835"/>
                <a:gd name="connsiteX62" fmla="*/ 72428 w 625643"/>
                <a:gd name="connsiteY62" fmla="*/ 133267 h 3446835"/>
                <a:gd name="connsiteX63" fmla="*/ 36214 w 625643"/>
                <a:gd name="connsiteY63" fmla="*/ 214748 h 3446835"/>
                <a:gd name="connsiteX64" fmla="*/ 36214 w 625643"/>
                <a:gd name="connsiteY64" fmla="*/ 323390 h 3446835"/>
                <a:gd name="connsiteX65" fmla="*/ 54321 w 625643"/>
                <a:gd name="connsiteY65" fmla="*/ 395817 h 3446835"/>
                <a:gd name="connsiteX66" fmla="*/ 63374 w 625643"/>
                <a:gd name="connsiteY66" fmla="*/ 468245 h 3446835"/>
                <a:gd name="connsiteX67" fmla="*/ 81481 w 625643"/>
                <a:gd name="connsiteY67" fmla="*/ 522566 h 3446835"/>
                <a:gd name="connsiteX68" fmla="*/ 90535 w 625643"/>
                <a:gd name="connsiteY68" fmla="*/ 585940 h 3446835"/>
                <a:gd name="connsiteX69" fmla="*/ 99588 w 625643"/>
                <a:gd name="connsiteY69" fmla="*/ 613101 h 3446835"/>
                <a:gd name="connsiteX70" fmla="*/ 117695 w 625643"/>
                <a:gd name="connsiteY70" fmla="*/ 685528 h 3446835"/>
                <a:gd name="connsiteX71" fmla="*/ 144856 w 625643"/>
                <a:gd name="connsiteY71" fmla="*/ 785116 h 3446835"/>
                <a:gd name="connsiteX72" fmla="*/ 181069 w 625643"/>
                <a:gd name="connsiteY72" fmla="*/ 839437 h 3446835"/>
                <a:gd name="connsiteX73" fmla="*/ 199176 w 625643"/>
                <a:gd name="connsiteY73" fmla="*/ 893758 h 3446835"/>
                <a:gd name="connsiteX74" fmla="*/ 172016 w 625643"/>
                <a:gd name="connsiteY74" fmla="*/ 966186 h 3446835"/>
                <a:gd name="connsiteX75" fmla="*/ 144856 w 625643"/>
                <a:gd name="connsiteY75" fmla="*/ 984293 h 3446835"/>
                <a:gd name="connsiteX76" fmla="*/ 99588 w 625643"/>
                <a:gd name="connsiteY76" fmla="*/ 1038613 h 3446835"/>
                <a:gd name="connsiteX77" fmla="*/ 81481 w 625643"/>
                <a:gd name="connsiteY77" fmla="*/ 1065774 h 3446835"/>
                <a:gd name="connsiteX78" fmla="*/ 36214 w 625643"/>
                <a:gd name="connsiteY78" fmla="*/ 1120095 h 3446835"/>
                <a:gd name="connsiteX79" fmla="*/ 27161 w 625643"/>
                <a:gd name="connsiteY79" fmla="*/ 1147255 h 3446835"/>
                <a:gd name="connsiteX80" fmla="*/ 27161 w 625643"/>
                <a:gd name="connsiteY80" fmla="*/ 1400752 h 3446835"/>
                <a:gd name="connsiteX81" fmla="*/ 45268 w 625643"/>
                <a:gd name="connsiteY81" fmla="*/ 1455073 h 3446835"/>
                <a:gd name="connsiteX82" fmla="*/ 54321 w 625643"/>
                <a:gd name="connsiteY82" fmla="*/ 1527501 h 3446835"/>
                <a:gd name="connsiteX83" fmla="*/ 63374 w 625643"/>
                <a:gd name="connsiteY83" fmla="*/ 1636142 h 3446835"/>
                <a:gd name="connsiteX84" fmla="*/ 81481 w 625643"/>
                <a:gd name="connsiteY84" fmla="*/ 1663303 h 3446835"/>
                <a:gd name="connsiteX85" fmla="*/ 99588 w 625643"/>
                <a:gd name="connsiteY85" fmla="*/ 1717623 h 3446835"/>
                <a:gd name="connsiteX86" fmla="*/ 108642 w 625643"/>
                <a:gd name="connsiteY86" fmla="*/ 1744784 h 3446835"/>
                <a:gd name="connsiteX87" fmla="*/ 144856 w 625643"/>
                <a:gd name="connsiteY87" fmla="*/ 1871532 h 3446835"/>
                <a:gd name="connsiteX88" fmla="*/ 153909 w 625643"/>
                <a:gd name="connsiteY88" fmla="*/ 1898693 h 3446835"/>
                <a:gd name="connsiteX89" fmla="*/ 144856 w 625643"/>
                <a:gd name="connsiteY89" fmla="*/ 1934906 h 3446835"/>
                <a:gd name="connsiteX90" fmla="*/ 108642 w 625643"/>
                <a:gd name="connsiteY90" fmla="*/ 1943960 h 3446835"/>
                <a:gd name="connsiteX91" fmla="*/ 63374 w 625643"/>
                <a:gd name="connsiteY91" fmla="*/ 1998281 h 3446835"/>
                <a:gd name="connsiteX92" fmla="*/ 45268 w 625643"/>
                <a:gd name="connsiteY92" fmla="*/ 2052602 h 3446835"/>
                <a:gd name="connsiteX93" fmla="*/ 27161 w 625643"/>
                <a:gd name="connsiteY93" fmla="*/ 2079762 h 3446835"/>
                <a:gd name="connsiteX94" fmla="*/ 9054 w 625643"/>
                <a:gd name="connsiteY94" fmla="*/ 2134083 h 3446835"/>
                <a:gd name="connsiteX95" fmla="*/ 0 w 625643"/>
                <a:gd name="connsiteY95" fmla="*/ 2161243 h 3446835"/>
                <a:gd name="connsiteX96" fmla="*/ 9054 w 625643"/>
                <a:gd name="connsiteY96" fmla="*/ 2224617 h 3446835"/>
                <a:gd name="connsiteX97" fmla="*/ 18107 w 625643"/>
                <a:gd name="connsiteY97" fmla="*/ 2251778 h 3446835"/>
                <a:gd name="connsiteX98" fmla="*/ 27161 w 625643"/>
                <a:gd name="connsiteY98" fmla="*/ 2297045 h 3446835"/>
                <a:gd name="connsiteX99" fmla="*/ 36214 w 625643"/>
                <a:gd name="connsiteY99" fmla="*/ 2505275 h 3446835"/>
                <a:gd name="connsiteX100" fmla="*/ 54321 w 625643"/>
                <a:gd name="connsiteY100" fmla="*/ 2559596 h 3446835"/>
                <a:gd name="connsiteX101" fmla="*/ 72428 w 625643"/>
                <a:gd name="connsiteY101" fmla="*/ 2613916 h 3446835"/>
                <a:gd name="connsiteX102" fmla="*/ 81481 w 625643"/>
                <a:gd name="connsiteY102" fmla="*/ 2641077 h 3446835"/>
                <a:gd name="connsiteX103" fmla="*/ 99588 w 625643"/>
                <a:gd name="connsiteY103" fmla="*/ 2668237 h 3446835"/>
                <a:gd name="connsiteX104" fmla="*/ 117695 w 625643"/>
                <a:gd name="connsiteY104" fmla="*/ 2758772 h 3446835"/>
                <a:gd name="connsiteX105" fmla="*/ 135802 w 625643"/>
                <a:gd name="connsiteY105" fmla="*/ 2813093 h 3446835"/>
                <a:gd name="connsiteX106" fmla="*/ 162963 w 625643"/>
                <a:gd name="connsiteY106" fmla="*/ 2813093 h 344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625643" h="3446835">
                  <a:moveTo>
                    <a:pt x="162963" y="2813093"/>
                  </a:moveTo>
                  <a:lnTo>
                    <a:pt x="162963" y="2813093"/>
                  </a:lnTo>
                  <a:cubicBezTo>
                    <a:pt x="147874" y="2834218"/>
                    <a:pt x="130003" y="2853610"/>
                    <a:pt x="117695" y="2876467"/>
                  </a:cubicBezTo>
                  <a:cubicBezTo>
                    <a:pt x="108646" y="2893272"/>
                    <a:pt x="105624" y="2912681"/>
                    <a:pt x="99588" y="2930788"/>
                  </a:cubicBezTo>
                  <a:lnTo>
                    <a:pt x="90535" y="2957948"/>
                  </a:lnTo>
                  <a:cubicBezTo>
                    <a:pt x="93553" y="3015287"/>
                    <a:pt x="94820" y="3072744"/>
                    <a:pt x="99588" y="3129964"/>
                  </a:cubicBezTo>
                  <a:cubicBezTo>
                    <a:pt x="103131" y="3172475"/>
                    <a:pt x="108355" y="3168145"/>
                    <a:pt x="117695" y="3202392"/>
                  </a:cubicBezTo>
                  <a:cubicBezTo>
                    <a:pt x="124243" y="3226401"/>
                    <a:pt x="127933" y="3251211"/>
                    <a:pt x="135802" y="3274819"/>
                  </a:cubicBezTo>
                  <a:cubicBezTo>
                    <a:pt x="141838" y="3292926"/>
                    <a:pt x="143322" y="3313259"/>
                    <a:pt x="153909" y="3329140"/>
                  </a:cubicBezTo>
                  <a:cubicBezTo>
                    <a:pt x="179145" y="3366993"/>
                    <a:pt x="185372" y="3384029"/>
                    <a:pt x="217283" y="3410621"/>
                  </a:cubicBezTo>
                  <a:cubicBezTo>
                    <a:pt x="225642" y="3417587"/>
                    <a:pt x="234501" y="3424309"/>
                    <a:pt x="244444" y="3428728"/>
                  </a:cubicBezTo>
                  <a:cubicBezTo>
                    <a:pt x="261885" y="3436480"/>
                    <a:pt x="298765" y="3446835"/>
                    <a:pt x="298765" y="3446835"/>
                  </a:cubicBezTo>
                  <a:cubicBezTo>
                    <a:pt x="327459" y="3403793"/>
                    <a:pt x="313429" y="3429999"/>
                    <a:pt x="334978" y="3365354"/>
                  </a:cubicBezTo>
                  <a:lnTo>
                    <a:pt x="344032" y="3338194"/>
                  </a:lnTo>
                  <a:cubicBezTo>
                    <a:pt x="347050" y="3329140"/>
                    <a:pt x="346337" y="3317781"/>
                    <a:pt x="353085" y="3311033"/>
                  </a:cubicBezTo>
                  <a:cubicBezTo>
                    <a:pt x="387940" y="3276179"/>
                    <a:pt x="373144" y="3294526"/>
                    <a:pt x="398353" y="3256712"/>
                  </a:cubicBezTo>
                  <a:lnTo>
                    <a:pt x="452673" y="3093750"/>
                  </a:lnTo>
                  <a:lnTo>
                    <a:pt x="470780" y="3039429"/>
                  </a:lnTo>
                  <a:cubicBezTo>
                    <a:pt x="473798" y="3030376"/>
                    <a:pt x="474540" y="3020209"/>
                    <a:pt x="479834" y="3012269"/>
                  </a:cubicBezTo>
                  <a:lnTo>
                    <a:pt x="497941" y="2985108"/>
                  </a:lnTo>
                  <a:lnTo>
                    <a:pt x="534155" y="2876467"/>
                  </a:lnTo>
                  <a:cubicBezTo>
                    <a:pt x="537173" y="2867413"/>
                    <a:pt x="537914" y="2857246"/>
                    <a:pt x="543208" y="2849306"/>
                  </a:cubicBezTo>
                  <a:lnTo>
                    <a:pt x="561315" y="2822146"/>
                  </a:lnTo>
                  <a:cubicBezTo>
                    <a:pt x="578692" y="2717891"/>
                    <a:pt x="580630" y="2729602"/>
                    <a:pt x="561315" y="2568649"/>
                  </a:cubicBezTo>
                  <a:cubicBezTo>
                    <a:pt x="558364" y="2544060"/>
                    <a:pt x="531069" y="2535900"/>
                    <a:pt x="516048" y="2523382"/>
                  </a:cubicBezTo>
                  <a:cubicBezTo>
                    <a:pt x="489907" y="2501597"/>
                    <a:pt x="488584" y="2495767"/>
                    <a:pt x="470780" y="2469061"/>
                  </a:cubicBezTo>
                  <a:cubicBezTo>
                    <a:pt x="467762" y="2460008"/>
                    <a:pt x="460673" y="2451386"/>
                    <a:pt x="461727" y="2441901"/>
                  </a:cubicBezTo>
                  <a:cubicBezTo>
                    <a:pt x="466037" y="2403115"/>
                    <a:pt x="479074" y="2388720"/>
                    <a:pt x="497941" y="2360419"/>
                  </a:cubicBezTo>
                  <a:cubicBezTo>
                    <a:pt x="500959" y="2351366"/>
                    <a:pt x="504679" y="2342517"/>
                    <a:pt x="506994" y="2333259"/>
                  </a:cubicBezTo>
                  <a:lnTo>
                    <a:pt x="525101" y="2260831"/>
                  </a:lnTo>
                  <a:cubicBezTo>
                    <a:pt x="529924" y="2227074"/>
                    <a:pt x="546860" y="2105020"/>
                    <a:pt x="552262" y="2088815"/>
                  </a:cubicBezTo>
                  <a:cubicBezTo>
                    <a:pt x="595279" y="1959767"/>
                    <a:pt x="552066" y="2094033"/>
                    <a:pt x="579422" y="1998281"/>
                  </a:cubicBezTo>
                  <a:cubicBezTo>
                    <a:pt x="605409" y="1907322"/>
                    <a:pt x="569212" y="2048169"/>
                    <a:pt x="597529" y="1934906"/>
                  </a:cubicBezTo>
                  <a:cubicBezTo>
                    <a:pt x="594511" y="1856443"/>
                    <a:pt x="593877" y="1777851"/>
                    <a:pt x="588475" y="1699516"/>
                  </a:cubicBezTo>
                  <a:cubicBezTo>
                    <a:pt x="587818" y="1689996"/>
                    <a:pt x="585383" y="1679808"/>
                    <a:pt x="579422" y="1672356"/>
                  </a:cubicBezTo>
                  <a:cubicBezTo>
                    <a:pt x="572625" y="1663859"/>
                    <a:pt x="561315" y="1660285"/>
                    <a:pt x="552262" y="1654249"/>
                  </a:cubicBezTo>
                  <a:cubicBezTo>
                    <a:pt x="550132" y="1645729"/>
                    <a:pt x="540057" y="1601499"/>
                    <a:pt x="534155" y="1590875"/>
                  </a:cubicBezTo>
                  <a:cubicBezTo>
                    <a:pt x="482268" y="1497478"/>
                    <a:pt x="509375" y="1570853"/>
                    <a:pt x="488887" y="1509394"/>
                  </a:cubicBezTo>
                  <a:cubicBezTo>
                    <a:pt x="491905" y="1479216"/>
                    <a:pt x="492352" y="1448668"/>
                    <a:pt x="497941" y="1418859"/>
                  </a:cubicBezTo>
                  <a:cubicBezTo>
                    <a:pt x="504726" y="1382673"/>
                    <a:pt x="517182" y="1369051"/>
                    <a:pt x="525101" y="1337378"/>
                  </a:cubicBezTo>
                  <a:cubicBezTo>
                    <a:pt x="528119" y="1325307"/>
                    <a:pt x="530737" y="1313128"/>
                    <a:pt x="534155" y="1301164"/>
                  </a:cubicBezTo>
                  <a:cubicBezTo>
                    <a:pt x="536777" y="1291988"/>
                    <a:pt x="541138" y="1283320"/>
                    <a:pt x="543208" y="1274004"/>
                  </a:cubicBezTo>
                  <a:cubicBezTo>
                    <a:pt x="547190" y="1256084"/>
                    <a:pt x="547810" y="1237492"/>
                    <a:pt x="552262" y="1219683"/>
                  </a:cubicBezTo>
                  <a:cubicBezTo>
                    <a:pt x="556891" y="1201166"/>
                    <a:pt x="564333" y="1183469"/>
                    <a:pt x="570369" y="1165362"/>
                  </a:cubicBezTo>
                  <a:lnTo>
                    <a:pt x="579422" y="1138202"/>
                  </a:lnTo>
                  <a:lnTo>
                    <a:pt x="588475" y="1111041"/>
                  </a:lnTo>
                  <a:cubicBezTo>
                    <a:pt x="598622" y="958849"/>
                    <a:pt x="606422" y="913340"/>
                    <a:pt x="588475" y="739849"/>
                  </a:cubicBezTo>
                  <a:cubicBezTo>
                    <a:pt x="587355" y="729026"/>
                    <a:pt x="574788" y="722632"/>
                    <a:pt x="570369" y="712689"/>
                  </a:cubicBezTo>
                  <a:cubicBezTo>
                    <a:pt x="562617" y="695248"/>
                    <a:pt x="558298" y="676475"/>
                    <a:pt x="552262" y="658368"/>
                  </a:cubicBezTo>
                  <a:cubicBezTo>
                    <a:pt x="549244" y="649314"/>
                    <a:pt x="551149" y="636501"/>
                    <a:pt x="543208" y="631207"/>
                  </a:cubicBezTo>
                  <a:lnTo>
                    <a:pt x="516048" y="613101"/>
                  </a:lnTo>
                  <a:cubicBezTo>
                    <a:pt x="470546" y="544847"/>
                    <a:pt x="492052" y="588926"/>
                    <a:pt x="506994" y="432031"/>
                  </a:cubicBezTo>
                  <a:cubicBezTo>
                    <a:pt x="509204" y="408822"/>
                    <a:pt x="529711" y="359271"/>
                    <a:pt x="534155" y="341497"/>
                  </a:cubicBezTo>
                  <a:cubicBezTo>
                    <a:pt x="540191" y="317354"/>
                    <a:pt x="544392" y="292678"/>
                    <a:pt x="552262" y="269069"/>
                  </a:cubicBezTo>
                  <a:cubicBezTo>
                    <a:pt x="595286" y="139996"/>
                    <a:pt x="552061" y="274301"/>
                    <a:pt x="579422" y="178534"/>
                  </a:cubicBezTo>
                  <a:cubicBezTo>
                    <a:pt x="582044" y="169358"/>
                    <a:pt x="585853" y="160550"/>
                    <a:pt x="588475" y="151374"/>
                  </a:cubicBezTo>
                  <a:cubicBezTo>
                    <a:pt x="591893" y="139410"/>
                    <a:pt x="594830" y="127307"/>
                    <a:pt x="597529" y="115160"/>
                  </a:cubicBezTo>
                  <a:cubicBezTo>
                    <a:pt x="600867" y="100139"/>
                    <a:pt x="602533" y="84739"/>
                    <a:pt x="606582" y="69893"/>
                  </a:cubicBezTo>
                  <a:cubicBezTo>
                    <a:pt x="625643" y="0"/>
                    <a:pt x="624689" y="36668"/>
                    <a:pt x="624689" y="6518"/>
                  </a:cubicBezTo>
                  <a:lnTo>
                    <a:pt x="81481" y="15572"/>
                  </a:lnTo>
                  <a:lnTo>
                    <a:pt x="81481" y="15572"/>
                  </a:lnTo>
                  <a:cubicBezTo>
                    <a:pt x="108885" y="70380"/>
                    <a:pt x="138181" y="76567"/>
                    <a:pt x="99588" y="115160"/>
                  </a:cubicBezTo>
                  <a:cubicBezTo>
                    <a:pt x="91894" y="122854"/>
                    <a:pt x="81481" y="127231"/>
                    <a:pt x="72428" y="133267"/>
                  </a:cubicBezTo>
                  <a:cubicBezTo>
                    <a:pt x="50880" y="197910"/>
                    <a:pt x="64908" y="171707"/>
                    <a:pt x="36214" y="214748"/>
                  </a:cubicBezTo>
                  <a:cubicBezTo>
                    <a:pt x="19877" y="263761"/>
                    <a:pt x="22220" y="244087"/>
                    <a:pt x="36214" y="323390"/>
                  </a:cubicBezTo>
                  <a:cubicBezTo>
                    <a:pt x="40539" y="347897"/>
                    <a:pt x="54321" y="395817"/>
                    <a:pt x="54321" y="395817"/>
                  </a:cubicBezTo>
                  <a:cubicBezTo>
                    <a:pt x="57339" y="419960"/>
                    <a:pt x="58276" y="444455"/>
                    <a:pt x="63374" y="468245"/>
                  </a:cubicBezTo>
                  <a:cubicBezTo>
                    <a:pt x="67373" y="486908"/>
                    <a:pt x="81481" y="522566"/>
                    <a:pt x="81481" y="522566"/>
                  </a:cubicBezTo>
                  <a:cubicBezTo>
                    <a:pt x="84499" y="543691"/>
                    <a:pt x="86350" y="565015"/>
                    <a:pt x="90535" y="585940"/>
                  </a:cubicBezTo>
                  <a:cubicBezTo>
                    <a:pt x="92407" y="595298"/>
                    <a:pt x="97077" y="603894"/>
                    <a:pt x="99588" y="613101"/>
                  </a:cubicBezTo>
                  <a:cubicBezTo>
                    <a:pt x="106136" y="637110"/>
                    <a:pt x="112814" y="661126"/>
                    <a:pt x="117695" y="685528"/>
                  </a:cubicBezTo>
                  <a:cubicBezTo>
                    <a:pt x="122554" y="709822"/>
                    <a:pt x="131729" y="765424"/>
                    <a:pt x="144856" y="785116"/>
                  </a:cubicBezTo>
                  <a:cubicBezTo>
                    <a:pt x="156927" y="803223"/>
                    <a:pt x="174187" y="818792"/>
                    <a:pt x="181069" y="839437"/>
                  </a:cubicBezTo>
                  <a:lnTo>
                    <a:pt x="199176" y="893758"/>
                  </a:lnTo>
                  <a:cubicBezTo>
                    <a:pt x="192699" y="926146"/>
                    <a:pt x="195328" y="942873"/>
                    <a:pt x="172016" y="966186"/>
                  </a:cubicBezTo>
                  <a:cubicBezTo>
                    <a:pt x="164322" y="973880"/>
                    <a:pt x="153909" y="978257"/>
                    <a:pt x="144856" y="984293"/>
                  </a:cubicBezTo>
                  <a:cubicBezTo>
                    <a:pt x="99896" y="1051731"/>
                    <a:pt x="157684" y="968899"/>
                    <a:pt x="99588" y="1038613"/>
                  </a:cubicBezTo>
                  <a:cubicBezTo>
                    <a:pt x="92622" y="1046972"/>
                    <a:pt x="88447" y="1057415"/>
                    <a:pt x="81481" y="1065774"/>
                  </a:cubicBezTo>
                  <a:cubicBezTo>
                    <a:pt x="23390" y="1135483"/>
                    <a:pt x="81171" y="1052659"/>
                    <a:pt x="36214" y="1120095"/>
                  </a:cubicBezTo>
                  <a:cubicBezTo>
                    <a:pt x="33196" y="1129148"/>
                    <a:pt x="28730" y="1137842"/>
                    <a:pt x="27161" y="1147255"/>
                  </a:cubicBezTo>
                  <a:cubicBezTo>
                    <a:pt x="12259" y="1236664"/>
                    <a:pt x="15634" y="1304693"/>
                    <a:pt x="27161" y="1400752"/>
                  </a:cubicBezTo>
                  <a:cubicBezTo>
                    <a:pt x="29435" y="1419702"/>
                    <a:pt x="45268" y="1455073"/>
                    <a:pt x="45268" y="1455073"/>
                  </a:cubicBezTo>
                  <a:cubicBezTo>
                    <a:pt x="48286" y="1479216"/>
                    <a:pt x="51900" y="1503291"/>
                    <a:pt x="54321" y="1527501"/>
                  </a:cubicBezTo>
                  <a:cubicBezTo>
                    <a:pt x="57937" y="1563660"/>
                    <a:pt x="56247" y="1600508"/>
                    <a:pt x="63374" y="1636142"/>
                  </a:cubicBezTo>
                  <a:cubicBezTo>
                    <a:pt x="65508" y="1646812"/>
                    <a:pt x="77062" y="1653360"/>
                    <a:pt x="81481" y="1663303"/>
                  </a:cubicBezTo>
                  <a:cubicBezTo>
                    <a:pt x="89233" y="1680744"/>
                    <a:pt x="93552" y="1699516"/>
                    <a:pt x="99588" y="1717623"/>
                  </a:cubicBezTo>
                  <a:cubicBezTo>
                    <a:pt x="102606" y="1726677"/>
                    <a:pt x="106327" y="1735526"/>
                    <a:pt x="108642" y="1744784"/>
                  </a:cubicBezTo>
                  <a:cubicBezTo>
                    <a:pt x="131381" y="1835738"/>
                    <a:pt x="118878" y="1793595"/>
                    <a:pt x="144856" y="1871532"/>
                  </a:cubicBezTo>
                  <a:lnTo>
                    <a:pt x="153909" y="1898693"/>
                  </a:lnTo>
                  <a:cubicBezTo>
                    <a:pt x="150891" y="1910764"/>
                    <a:pt x="153654" y="1926108"/>
                    <a:pt x="144856" y="1934906"/>
                  </a:cubicBezTo>
                  <a:cubicBezTo>
                    <a:pt x="136058" y="1943704"/>
                    <a:pt x="119445" y="1937787"/>
                    <a:pt x="108642" y="1943960"/>
                  </a:cubicBezTo>
                  <a:cubicBezTo>
                    <a:pt x="89872" y="1954686"/>
                    <a:pt x="74913" y="1980972"/>
                    <a:pt x="63374" y="1998281"/>
                  </a:cubicBezTo>
                  <a:cubicBezTo>
                    <a:pt x="57339" y="2016388"/>
                    <a:pt x="55855" y="2036721"/>
                    <a:pt x="45268" y="2052602"/>
                  </a:cubicBezTo>
                  <a:cubicBezTo>
                    <a:pt x="39232" y="2061655"/>
                    <a:pt x="31580" y="2069819"/>
                    <a:pt x="27161" y="2079762"/>
                  </a:cubicBezTo>
                  <a:cubicBezTo>
                    <a:pt x="19409" y="2097203"/>
                    <a:pt x="15090" y="2115976"/>
                    <a:pt x="9054" y="2134083"/>
                  </a:cubicBezTo>
                  <a:lnTo>
                    <a:pt x="0" y="2161243"/>
                  </a:lnTo>
                  <a:cubicBezTo>
                    <a:pt x="3018" y="2182368"/>
                    <a:pt x="4869" y="2203692"/>
                    <a:pt x="9054" y="2224617"/>
                  </a:cubicBezTo>
                  <a:cubicBezTo>
                    <a:pt x="10926" y="2233975"/>
                    <a:pt x="15792" y="2242520"/>
                    <a:pt x="18107" y="2251778"/>
                  </a:cubicBezTo>
                  <a:cubicBezTo>
                    <a:pt x="21839" y="2266706"/>
                    <a:pt x="24143" y="2281956"/>
                    <a:pt x="27161" y="2297045"/>
                  </a:cubicBezTo>
                  <a:cubicBezTo>
                    <a:pt x="30179" y="2366455"/>
                    <a:pt x="29065" y="2436168"/>
                    <a:pt x="36214" y="2505275"/>
                  </a:cubicBezTo>
                  <a:cubicBezTo>
                    <a:pt x="38178" y="2524260"/>
                    <a:pt x="48285" y="2541489"/>
                    <a:pt x="54321" y="2559596"/>
                  </a:cubicBezTo>
                  <a:lnTo>
                    <a:pt x="72428" y="2613916"/>
                  </a:lnTo>
                  <a:cubicBezTo>
                    <a:pt x="75446" y="2622970"/>
                    <a:pt x="76187" y="2633137"/>
                    <a:pt x="81481" y="2641077"/>
                  </a:cubicBezTo>
                  <a:lnTo>
                    <a:pt x="99588" y="2668237"/>
                  </a:lnTo>
                  <a:cubicBezTo>
                    <a:pt x="105705" y="2704936"/>
                    <a:pt x="107568" y="2725013"/>
                    <a:pt x="117695" y="2758772"/>
                  </a:cubicBezTo>
                  <a:cubicBezTo>
                    <a:pt x="123179" y="2777054"/>
                    <a:pt x="119921" y="2802506"/>
                    <a:pt x="135802" y="2813093"/>
                  </a:cubicBezTo>
                  <a:lnTo>
                    <a:pt x="162963" y="281309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" name="Volný tvar 33"/>
            <p:cNvSpPr/>
            <p:nvPr/>
          </p:nvSpPr>
          <p:spPr>
            <a:xfrm>
              <a:off x="8443025" y="1485554"/>
              <a:ext cx="290201" cy="344400"/>
            </a:xfrm>
            <a:custGeom>
              <a:avLst/>
              <a:gdLst>
                <a:gd name="connsiteX0" fmla="*/ 0 w 289711"/>
                <a:gd name="connsiteY0" fmla="*/ 344031 h 344031"/>
                <a:gd name="connsiteX1" fmla="*/ 45268 w 289711"/>
                <a:gd name="connsiteY1" fmla="*/ 298764 h 344031"/>
                <a:gd name="connsiteX2" fmla="*/ 54321 w 289711"/>
                <a:gd name="connsiteY2" fmla="*/ 271604 h 344031"/>
                <a:gd name="connsiteX3" fmla="*/ 81482 w 289711"/>
                <a:gd name="connsiteY3" fmla="*/ 253497 h 344031"/>
                <a:gd name="connsiteX4" fmla="*/ 153909 w 289711"/>
                <a:gd name="connsiteY4" fmla="*/ 190122 h 344031"/>
                <a:gd name="connsiteX5" fmla="*/ 181070 w 289711"/>
                <a:gd name="connsiteY5" fmla="*/ 172016 h 344031"/>
                <a:gd name="connsiteX6" fmla="*/ 208230 w 289711"/>
                <a:gd name="connsiteY6" fmla="*/ 153909 h 344031"/>
                <a:gd name="connsiteX7" fmla="*/ 217284 w 289711"/>
                <a:gd name="connsiteY7" fmla="*/ 126748 h 344031"/>
                <a:gd name="connsiteX8" fmla="*/ 244444 w 289711"/>
                <a:gd name="connsiteY8" fmla="*/ 108641 h 344031"/>
                <a:gd name="connsiteX9" fmla="*/ 262551 w 289711"/>
                <a:gd name="connsiteY9" fmla="*/ 54320 h 344031"/>
                <a:gd name="connsiteX10" fmla="*/ 280658 w 289711"/>
                <a:gd name="connsiteY10" fmla="*/ 27160 h 344031"/>
                <a:gd name="connsiteX11" fmla="*/ 289711 w 289711"/>
                <a:gd name="connsiteY11" fmla="*/ 0 h 344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9711" h="344031">
                  <a:moveTo>
                    <a:pt x="0" y="344031"/>
                  </a:moveTo>
                  <a:cubicBezTo>
                    <a:pt x="27160" y="325925"/>
                    <a:pt x="30179" y="328942"/>
                    <a:pt x="45268" y="298764"/>
                  </a:cubicBezTo>
                  <a:cubicBezTo>
                    <a:pt x="49536" y="290228"/>
                    <a:pt x="48359" y="279056"/>
                    <a:pt x="54321" y="271604"/>
                  </a:cubicBezTo>
                  <a:cubicBezTo>
                    <a:pt x="61118" y="263107"/>
                    <a:pt x="72428" y="259533"/>
                    <a:pt x="81482" y="253497"/>
                  </a:cubicBezTo>
                  <a:cubicBezTo>
                    <a:pt x="111659" y="208230"/>
                    <a:pt x="90537" y="232369"/>
                    <a:pt x="153909" y="190122"/>
                  </a:cubicBezTo>
                  <a:lnTo>
                    <a:pt x="181070" y="172016"/>
                  </a:lnTo>
                  <a:lnTo>
                    <a:pt x="208230" y="153909"/>
                  </a:lnTo>
                  <a:cubicBezTo>
                    <a:pt x="211248" y="144855"/>
                    <a:pt x="211322" y="134200"/>
                    <a:pt x="217284" y="126748"/>
                  </a:cubicBezTo>
                  <a:cubicBezTo>
                    <a:pt x="224081" y="118251"/>
                    <a:pt x="238677" y="117868"/>
                    <a:pt x="244444" y="108641"/>
                  </a:cubicBezTo>
                  <a:cubicBezTo>
                    <a:pt x="254560" y="92456"/>
                    <a:pt x="251964" y="70201"/>
                    <a:pt x="262551" y="54320"/>
                  </a:cubicBezTo>
                  <a:lnTo>
                    <a:pt x="280658" y="27160"/>
                  </a:lnTo>
                  <a:lnTo>
                    <a:pt x="289711" y="0"/>
                  </a:ln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5" name="Volný tvar 34"/>
            <p:cNvSpPr/>
            <p:nvPr/>
          </p:nvSpPr>
          <p:spPr>
            <a:xfrm>
              <a:off x="8388957" y="2436552"/>
              <a:ext cx="344269" cy="398256"/>
            </a:xfrm>
            <a:custGeom>
              <a:avLst/>
              <a:gdLst>
                <a:gd name="connsiteX0" fmla="*/ 0 w 344985"/>
                <a:gd name="connsiteY0" fmla="*/ 398352 h 398352"/>
                <a:gd name="connsiteX1" fmla="*/ 18107 w 344985"/>
                <a:gd name="connsiteY1" fmla="*/ 371192 h 398352"/>
                <a:gd name="connsiteX2" fmla="*/ 45267 w 344985"/>
                <a:gd name="connsiteY2" fmla="*/ 353085 h 398352"/>
                <a:gd name="connsiteX3" fmla="*/ 108641 w 344985"/>
                <a:gd name="connsiteY3" fmla="*/ 289710 h 398352"/>
                <a:gd name="connsiteX4" fmla="*/ 153909 w 344985"/>
                <a:gd name="connsiteY4" fmla="*/ 253497 h 398352"/>
                <a:gd name="connsiteX5" fmla="*/ 181069 w 344985"/>
                <a:gd name="connsiteY5" fmla="*/ 226336 h 398352"/>
                <a:gd name="connsiteX6" fmla="*/ 235390 w 344985"/>
                <a:gd name="connsiteY6" fmla="*/ 190122 h 398352"/>
                <a:gd name="connsiteX7" fmla="*/ 253497 w 344985"/>
                <a:gd name="connsiteY7" fmla="*/ 162962 h 398352"/>
                <a:gd name="connsiteX8" fmla="*/ 280657 w 344985"/>
                <a:gd name="connsiteY8" fmla="*/ 144855 h 398352"/>
                <a:gd name="connsiteX9" fmla="*/ 316871 w 344985"/>
                <a:gd name="connsiteY9" fmla="*/ 90534 h 398352"/>
                <a:gd name="connsiteX10" fmla="*/ 334978 w 344985"/>
                <a:gd name="connsiteY10" fmla="*/ 36213 h 398352"/>
                <a:gd name="connsiteX11" fmla="*/ 344031 w 344985"/>
                <a:gd name="connsiteY11" fmla="*/ 0 h 39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4985" h="398352">
                  <a:moveTo>
                    <a:pt x="0" y="398352"/>
                  </a:moveTo>
                  <a:cubicBezTo>
                    <a:pt x="6036" y="389299"/>
                    <a:pt x="10413" y="378886"/>
                    <a:pt x="18107" y="371192"/>
                  </a:cubicBezTo>
                  <a:cubicBezTo>
                    <a:pt x="25801" y="363498"/>
                    <a:pt x="38102" y="361274"/>
                    <a:pt x="45267" y="353085"/>
                  </a:cubicBezTo>
                  <a:cubicBezTo>
                    <a:pt x="105087" y="284719"/>
                    <a:pt x="52806" y="308323"/>
                    <a:pt x="108641" y="289710"/>
                  </a:cubicBezTo>
                  <a:cubicBezTo>
                    <a:pt x="149138" y="228965"/>
                    <a:pt x="101430" y="288483"/>
                    <a:pt x="153909" y="253497"/>
                  </a:cubicBezTo>
                  <a:cubicBezTo>
                    <a:pt x="164562" y="246395"/>
                    <a:pt x="170963" y="234197"/>
                    <a:pt x="181069" y="226336"/>
                  </a:cubicBezTo>
                  <a:cubicBezTo>
                    <a:pt x="198247" y="212975"/>
                    <a:pt x="235390" y="190122"/>
                    <a:pt x="235390" y="190122"/>
                  </a:cubicBezTo>
                  <a:cubicBezTo>
                    <a:pt x="241426" y="181069"/>
                    <a:pt x="245803" y="170656"/>
                    <a:pt x="253497" y="162962"/>
                  </a:cubicBezTo>
                  <a:cubicBezTo>
                    <a:pt x="261191" y="155268"/>
                    <a:pt x="273492" y="153044"/>
                    <a:pt x="280657" y="144855"/>
                  </a:cubicBezTo>
                  <a:cubicBezTo>
                    <a:pt x="294987" y="128477"/>
                    <a:pt x="316871" y="90534"/>
                    <a:pt x="316871" y="90534"/>
                  </a:cubicBezTo>
                  <a:lnTo>
                    <a:pt x="334978" y="36213"/>
                  </a:lnTo>
                  <a:cubicBezTo>
                    <a:pt x="344985" y="6191"/>
                    <a:pt x="344031" y="18596"/>
                    <a:pt x="344031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6" name="Volný tvar 35"/>
            <p:cNvSpPr/>
            <p:nvPr/>
          </p:nvSpPr>
          <p:spPr>
            <a:xfrm>
              <a:off x="8382336" y="3367708"/>
              <a:ext cx="314477" cy="378415"/>
            </a:xfrm>
            <a:custGeom>
              <a:avLst/>
              <a:gdLst>
                <a:gd name="connsiteX0" fmla="*/ 15092 w 313856"/>
                <a:gd name="connsiteY0" fmla="*/ 362139 h 377232"/>
                <a:gd name="connsiteX1" fmla="*/ 60359 w 313856"/>
                <a:gd name="connsiteY1" fmla="*/ 316872 h 377232"/>
                <a:gd name="connsiteX2" fmla="*/ 105627 w 313856"/>
                <a:gd name="connsiteY2" fmla="*/ 280658 h 377232"/>
                <a:gd name="connsiteX3" fmla="*/ 150894 w 313856"/>
                <a:gd name="connsiteY3" fmla="*/ 226337 h 377232"/>
                <a:gd name="connsiteX4" fmla="*/ 205215 w 313856"/>
                <a:gd name="connsiteY4" fmla="*/ 190123 h 377232"/>
                <a:gd name="connsiteX5" fmla="*/ 241429 w 313856"/>
                <a:gd name="connsiteY5" fmla="*/ 144856 h 377232"/>
                <a:gd name="connsiteX6" fmla="*/ 277643 w 313856"/>
                <a:gd name="connsiteY6" fmla="*/ 90535 h 377232"/>
                <a:gd name="connsiteX7" fmla="*/ 286696 w 313856"/>
                <a:gd name="connsiteY7" fmla="*/ 36214 h 377232"/>
                <a:gd name="connsiteX8" fmla="*/ 313856 w 313856"/>
                <a:gd name="connsiteY8" fmla="*/ 0 h 37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856" h="377232">
                  <a:moveTo>
                    <a:pt x="15092" y="362139"/>
                  </a:moveTo>
                  <a:cubicBezTo>
                    <a:pt x="63380" y="289708"/>
                    <a:pt x="0" y="377232"/>
                    <a:pt x="60359" y="316872"/>
                  </a:cubicBezTo>
                  <a:cubicBezTo>
                    <a:pt x="101309" y="275921"/>
                    <a:pt x="52751" y="298282"/>
                    <a:pt x="105627" y="280658"/>
                  </a:cubicBezTo>
                  <a:cubicBezTo>
                    <a:pt x="121721" y="256518"/>
                    <a:pt x="126766" y="245103"/>
                    <a:pt x="150894" y="226337"/>
                  </a:cubicBezTo>
                  <a:cubicBezTo>
                    <a:pt x="168072" y="212976"/>
                    <a:pt x="205215" y="190123"/>
                    <a:pt x="205215" y="190123"/>
                  </a:cubicBezTo>
                  <a:cubicBezTo>
                    <a:pt x="225602" y="128960"/>
                    <a:pt x="197328" y="195257"/>
                    <a:pt x="241429" y="144856"/>
                  </a:cubicBezTo>
                  <a:cubicBezTo>
                    <a:pt x="255759" y="128479"/>
                    <a:pt x="277643" y="90535"/>
                    <a:pt x="277643" y="90535"/>
                  </a:cubicBezTo>
                  <a:cubicBezTo>
                    <a:pt x="280661" y="72428"/>
                    <a:pt x="280891" y="53629"/>
                    <a:pt x="286696" y="36214"/>
                  </a:cubicBezTo>
                  <a:cubicBezTo>
                    <a:pt x="291813" y="20862"/>
                    <a:pt x="303133" y="10724"/>
                    <a:pt x="313856" y="0"/>
                  </a:cubicBezTo>
                </a:path>
              </a:pathLst>
            </a:cu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37" name="Skupina 41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8603456" y="5661248"/>
            <a:chExt cx="1081088" cy="1079500"/>
          </a:xfrm>
        </p:grpSpPr>
        <p:sp>
          <p:nvSpPr>
            <p:cNvPr id="38" name="Elipsa 37"/>
            <p:cNvSpPr/>
            <p:nvPr/>
          </p:nvSpPr>
          <p:spPr bwMode="auto">
            <a:xfrm>
              <a:off x="8603456" y="5661248"/>
              <a:ext cx="1081088" cy="10795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1" name="Elipsa 40"/>
            <p:cNvSpPr/>
            <p:nvPr/>
          </p:nvSpPr>
          <p:spPr>
            <a:xfrm>
              <a:off x="8838406" y="5877148"/>
              <a:ext cx="611188" cy="6477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 bwMode="auto">
            <a:xfrm>
              <a:off x="8819674" y="6021081"/>
              <a:ext cx="648653" cy="369120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39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44" name="Elipsa 4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grpSp>
        <p:nvGrpSpPr>
          <p:cNvPr id="42" name="Skupina 46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8603456" y="5661248"/>
            <a:chExt cx="1081088" cy="1079500"/>
          </a:xfrm>
        </p:grpSpPr>
        <p:sp>
          <p:nvSpPr>
            <p:cNvPr id="48" name="Elipsa 47"/>
            <p:cNvSpPr/>
            <p:nvPr/>
          </p:nvSpPr>
          <p:spPr bwMode="auto">
            <a:xfrm>
              <a:off x="8603456" y="5661248"/>
              <a:ext cx="1081088" cy="10795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9" name="Elipsa 48"/>
            <p:cNvSpPr/>
            <p:nvPr/>
          </p:nvSpPr>
          <p:spPr>
            <a:xfrm>
              <a:off x="8838406" y="5877148"/>
              <a:ext cx="611188" cy="6477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 bwMode="auto">
            <a:xfrm>
              <a:off x="8819674" y="6021081"/>
              <a:ext cx="648653" cy="369120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65672E-7 L -0.01562 -0.0712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35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65672E-7 L 0.0158 -0.07125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35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5244E-6 L -0.01753 -0.08189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-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9.62295E-7 L 0.01389 -0.08189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" y="-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STEP-BACK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Mediate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severe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curved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Reduction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their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occurence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demanding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past 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rebend 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these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days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are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prefered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STEP-BACK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idea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continuous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shortening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larger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consists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two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steps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stop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continuously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widening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taper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STEP-BACK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3960812" cy="4824412"/>
          </a:xfrm>
        </p:spPr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stop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has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adequate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correct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example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 35)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Next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insterted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shortened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0,5 mm)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repeated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end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master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make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walls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smooth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4708525" y="1608138"/>
            <a:ext cx="3267075" cy="4349750"/>
          </a:xfrm>
          <a:custGeom>
            <a:avLst/>
            <a:gdLst>
              <a:gd name="connsiteX0" fmla="*/ 760491 w 3268301"/>
              <a:gd name="connsiteY0" fmla="*/ 11916 h 4348526"/>
              <a:gd name="connsiteX1" fmla="*/ 3268301 w 3268301"/>
              <a:gd name="connsiteY1" fmla="*/ 11916 h 4348526"/>
              <a:gd name="connsiteX2" fmla="*/ 3250194 w 3268301"/>
              <a:gd name="connsiteY2" fmla="*/ 211093 h 4348526"/>
              <a:gd name="connsiteX3" fmla="*/ 3241141 w 3268301"/>
              <a:gd name="connsiteY3" fmla="*/ 428376 h 4348526"/>
              <a:gd name="connsiteX4" fmla="*/ 3232087 w 3268301"/>
              <a:gd name="connsiteY4" fmla="*/ 1089279 h 4348526"/>
              <a:gd name="connsiteX5" fmla="*/ 3223034 w 3268301"/>
              <a:gd name="connsiteY5" fmla="*/ 1143599 h 4348526"/>
              <a:gd name="connsiteX6" fmla="*/ 3213980 w 3268301"/>
              <a:gd name="connsiteY6" fmla="*/ 1225081 h 4348526"/>
              <a:gd name="connsiteX7" fmla="*/ 3195873 w 3268301"/>
              <a:gd name="connsiteY7" fmla="*/ 1333722 h 4348526"/>
              <a:gd name="connsiteX8" fmla="*/ 3186820 w 3268301"/>
              <a:gd name="connsiteY8" fmla="*/ 1388043 h 4348526"/>
              <a:gd name="connsiteX9" fmla="*/ 3177766 w 3268301"/>
              <a:gd name="connsiteY9" fmla="*/ 1415203 h 4348526"/>
              <a:gd name="connsiteX10" fmla="*/ 3168713 w 3268301"/>
              <a:gd name="connsiteY10" fmla="*/ 1451417 h 4348526"/>
              <a:gd name="connsiteX11" fmla="*/ 3159659 w 3268301"/>
              <a:gd name="connsiteY11" fmla="*/ 1496685 h 4348526"/>
              <a:gd name="connsiteX12" fmla="*/ 3150606 w 3268301"/>
              <a:gd name="connsiteY12" fmla="*/ 1523845 h 4348526"/>
              <a:gd name="connsiteX13" fmla="*/ 3141552 w 3268301"/>
              <a:gd name="connsiteY13" fmla="*/ 1578166 h 4348526"/>
              <a:gd name="connsiteX14" fmla="*/ 3132499 w 3268301"/>
              <a:gd name="connsiteY14" fmla="*/ 1605326 h 4348526"/>
              <a:gd name="connsiteX15" fmla="*/ 3123446 w 3268301"/>
              <a:gd name="connsiteY15" fmla="*/ 1650594 h 4348526"/>
              <a:gd name="connsiteX16" fmla="*/ 3096285 w 3268301"/>
              <a:gd name="connsiteY16" fmla="*/ 1759235 h 4348526"/>
              <a:gd name="connsiteX17" fmla="*/ 3087232 w 3268301"/>
              <a:gd name="connsiteY17" fmla="*/ 1795449 h 4348526"/>
              <a:gd name="connsiteX18" fmla="*/ 3078178 w 3268301"/>
              <a:gd name="connsiteY18" fmla="*/ 1822609 h 4348526"/>
              <a:gd name="connsiteX19" fmla="*/ 3069125 w 3268301"/>
              <a:gd name="connsiteY19" fmla="*/ 1867877 h 4348526"/>
              <a:gd name="connsiteX20" fmla="*/ 3060071 w 3268301"/>
              <a:gd name="connsiteY20" fmla="*/ 1895037 h 4348526"/>
              <a:gd name="connsiteX21" fmla="*/ 3051018 w 3268301"/>
              <a:gd name="connsiteY21" fmla="*/ 1931251 h 4348526"/>
              <a:gd name="connsiteX22" fmla="*/ 3041964 w 3268301"/>
              <a:gd name="connsiteY22" fmla="*/ 1958411 h 4348526"/>
              <a:gd name="connsiteX23" fmla="*/ 3023857 w 3268301"/>
              <a:gd name="connsiteY23" fmla="*/ 2030839 h 4348526"/>
              <a:gd name="connsiteX24" fmla="*/ 2996697 w 3268301"/>
              <a:gd name="connsiteY24" fmla="*/ 2121374 h 4348526"/>
              <a:gd name="connsiteX25" fmla="*/ 2987644 w 3268301"/>
              <a:gd name="connsiteY25" fmla="*/ 2148534 h 4348526"/>
              <a:gd name="connsiteX26" fmla="*/ 2969537 w 3268301"/>
              <a:gd name="connsiteY26" fmla="*/ 2175695 h 4348526"/>
              <a:gd name="connsiteX27" fmla="*/ 2942376 w 3268301"/>
              <a:gd name="connsiteY27" fmla="*/ 2275283 h 4348526"/>
              <a:gd name="connsiteX28" fmla="*/ 2924269 w 3268301"/>
              <a:gd name="connsiteY28" fmla="*/ 2302443 h 4348526"/>
              <a:gd name="connsiteX29" fmla="*/ 2897109 w 3268301"/>
              <a:gd name="connsiteY29" fmla="*/ 2392978 h 4348526"/>
              <a:gd name="connsiteX30" fmla="*/ 2888055 w 3268301"/>
              <a:gd name="connsiteY30" fmla="*/ 2420138 h 4348526"/>
              <a:gd name="connsiteX31" fmla="*/ 2879002 w 3268301"/>
              <a:gd name="connsiteY31" fmla="*/ 2447298 h 4348526"/>
              <a:gd name="connsiteX32" fmla="*/ 2860895 w 3268301"/>
              <a:gd name="connsiteY32" fmla="*/ 2474459 h 4348526"/>
              <a:gd name="connsiteX33" fmla="*/ 2833735 w 3268301"/>
              <a:gd name="connsiteY33" fmla="*/ 2537833 h 4348526"/>
              <a:gd name="connsiteX34" fmla="*/ 2815628 w 3268301"/>
              <a:gd name="connsiteY34" fmla="*/ 2601207 h 4348526"/>
              <a:gd name="connsiteX35" fmla="*/ 2779414 w 3268301"/>
              <a:gd name="connsiteY35" fmla="*/ 2664582 h 4348526"/>
              <a:gd name="connsiteX36" fmla="*/ 2752253 w 3268301"/>
              <a:gd name="connsiteY36" fmla="*/ 2718902 h 4348526"/>
              <a:gd name="connsiteX37" fmla="*/ 2743200 w 3268301"/>
              <a:gd name="connsiteY37" fmla="*/ 2746063 h 4348526"/>
              <a:gd name="connsiteX38" fmla="*/ 2725093 w 3268301"/>
              <a:gd name="connsiteY38" fmla="*/ 2773223 h 4348526"/>
              <a:gd name="connsiteX39" fmla="*/ 2688879 w 3268301"/>
              <a:gd name="connsiteY39" fmla="*/ 2854704 h 4348526"/>
              <a:gd name="connsiteX40" fmla="*/ 2661719 w 3268301"/>
              <a:gd name="connsiteY40" fmla="*/ 2909025 h 4348526"/>
              <a:gd name="connsiteX41" fmla="*/ 2634558 w 3268301"/>
              <a:gd name="connsiteY41" fmla="*/ 2963346 h 4348526"/>
              <a:gd name="connsiteX42" fmla="*/ 2607398 w 3268301"/>
              <a:gd name="connsiteY42" fmla="*/ 3026720 h 4348526"/>
              <a:gd name="connsiteX43" fmla="*/ 2553077 w 3268301"/>
              <a:gd name="connsiteY43" fmla="*/ 3108201 h 4348526"/>
              <a:gd name="connsiteX44" fmla="*/ 2516863 w 3268301"/>
              <a:gd name="connsiteY44" fmla="*/ 3162522 h 4348526"/>
              <a:gd name="connsiteX45" fmla="*/ 2489703 w 3268301"/>
              <a:gd name="connsiteY45" fmla="*/ 3171576 h 4348526"/>
              <a:gd name="connsiteX46" fmla="*/ 2417275 w 3268301"/>
              <a:gd name="connsiteY46" fmla="*/ 3253057 h 4348526"/>
              <a:gd name="connsiteX47" fmla="*/ 2372008 w 3268301"/>
              <a:gd name="connsiteY47" fmla="*/ 3298324 h 4348526"/>
              <a:gd name="connsiteX48" fmla="*/ 2281473 w 3268301"/>
              <a:gd name="connsiteY48" fmla="*/ 3379805 h 4348526"/>
              <a:gd name="connsiteX49" fmla="*/ 2254313 w 3268301"/>
              <a:gd name="connsiteY49" fmla="*/ 3406966 h 4348526"/>
              <a:gd name="connsiteX50" fmla="*/ 2236206 w 3268301"/>
              <a:gd name="connsiteY50" fmla="*/ 3434126 h 4348526"/>
              <a:gd name="connsiteX51" fmla="*/ 2181885 w 3268301"/>
              <a:gd name="connsiteY51" fmla="*/ 3479394 h 4348526"/>
              <a:gd name="connsiteX52" fmla="*/ 2163778 w 3268301"/>
              <a:gd name="connsiteY52" fmla="*/ 3506554 h 4348526"/>
              <a:gd name="connsiteX53" fmla="*/ 2082297 w 3268301"/>
              <a:gd name="connsiteY53" fmla="*/ 3578982 h 4348526"/>
              <a:gd name="connsiteX54" fmla="*/ 2037030 w 3268301"/>
              <a:gd name="connsiteY54" fmla="*/ 3633302 h 4348526"/>
              <a:gd name="connsiteX55" fmla="*/ 2009869 w 3268301"/>
              <a:gd name="connsiteY55" fmla="*/ 3651409 h 4348526"/>
              <a:gd name="connsiteX56" fmla="*/ 1955548 w 3268301"/>
              <a:gd name="connsiteY56" fmla="*/ 3705730 h 4348526"/>
              <a:gd name="connsiteX57" fmla="*/ 1928388 w 3268301"/>
              <a:gd name="connsiteY57" fmla="*/ 3732891 h 4348526"/>
              <a:gd name="connsiteX58" fmla="*/ 1901228 w 3268301"/>
              <a:gd name="connsiteY58" fmla="*/ 3750997 h 4348526"/>
              <a:gd name="connsiteX59" fmla="*/ 1846907 w 3268301"/>
              <a:gd name="connsiteY59" fmla="*/ 3805318 h 4348526"/>
              <a:gd name="connsiteX60" fmla="*/ 1765426 w 3268301"/>
              <a:gd name="connsiteY60" fmla="*/ 3850586 h 4348526"/>
              <a:gd name="connsiteX61" fmla="*/ 1738265 w 3268301"/>
              <a:gd name="connsiteY61" fmla="*/ 3877746 h 4348526"/>
              <a:gd name="connsiteX62" fmla="*/ 1702051 w 3268301"/>
              <a:gd name="connsiteY62" fmla="*/ 3895853 h 4348526"/>
              <a:gd name="connsiteX63" fmla="*/ 1683945 w 3268301"/>
              <a:gd name="connsiteY63" fmla="*/ 3923013 h 4348526"/>
              <a:gd name="connsiteX64" fmla="*/ 1629624 w 3268301"/>
              <a:gd name="connsiteY64" fmla="*/ 3959227 h 4348526"/>
              <a:gd name="connsiteX65" fmla="*/ 1584356 w 3268301"/>
              <a:gd name="connsiteY65" fmla="*/ 3995441 h 4348526"/>
              <a:gd name="connsiteX66" fmla="*/ 1566249 w 3268301"/>
              <a:gd name="connsiteY66" fmla="*/ 4022601 h 4348526"/>
              <a:gd name="connsiteX67" fmla="*/ 1511929 w 3268301"/>
              <a:gd name="connsiteY67" fmla="*/ 4058815 h 4348526"/>
              <a:gd name="connsiteX68" fmla="*/ 1457608 w 3268301"/>
              <a:gd name="connsiteY68" fmla="*/ 4076922 h 4348526"/>
              <a:gd name="connsiteX69" fmla="*/ 1430448 w 3268301"/>
              <a:gd name="connsiteY69" fmla="*/ 4085976 h 4348526"/>
              <a:gd name="connsiteX70" fmla="*/ 1376127 w 3268301"/>
              <a:gd name="connsiteY70" fmla="*/ 4113136 h 4348526"/>
              <a:gd name="connsiteX71" fmla="*/ 1348966 w 3268301"/>
              <a:gd name="connsiteY71" fmla="*/ 4131243 h 4348526"/>
              <a:gd name="connsiteX72" fmla="*/ 1285592 w 3268301"/>
              <a:gd name="connsiteY72" fmla="*/ 4149350 h 4348526"/>
              <a:gd name="connsiteX73" fmla="*/ 1258432 w 3268301"/>
              <a:gd name="connsiteY73" fmla="*/ 4167457 h 4348526"/>
              <a:gd name="connsiteX74" fmla="*/ 1176950 w 3268301"/>
              <a:gd name="connsiteY74" fmla="*/ 4185564 h 4348526"/>
              <a:gd name="connsiteX75" fmla="*/ 1149790 w 3268301"/>
              <a:gd name="connsiteY75" fmla="*/ 4194617 h 4348526"/>
              <a:gd name="connsiteX76" fmla="*/ 1113576 w 3268301"/>
              <a:gd name="connsiteY76" fmla="*/ 4203671 h 4348526"/>
              <a:gd name="connsiteX77" fmla="*/ 1050202 w 3268301"/>
              <a:gd name="connsiteY77" fmla="*/ 4221778 h 4348526"/>
              <a:gd name="connsiteX78" fmla="*/ 851026 w 3268301"/>
              <a:gd name="connsiteY78" fmla="*/ 4239885 h 4348526"/>
              <a:gd name="connsiteX79" fmla="*/ 814812 w 3268301"/>
              <a:gd name="connsiteY79" fmla="*/ 4248938 h 4348526"/>
              <a:gd name="connsiteX80" fmla="*/ 787651 w 3268301"/>
              <a:gd name="connsiteY80" fmla="*/ 4257992 h 4348526"/>
              <a:gd name="connsiteX81" fmla="*/ 715224 w 3268301"/>
              <a:gd name="connsiteY81" fmla="*/ 4276098 h 4348526"/>
              <a:gd name="connsiteX82" fmla="*/ 688063 w 3268301"/>
              <a:gd name="connsiteY82" fmla="*/ 4285152 h 4348526"/>
              <a:gd name="connsiteX83" fmla="*/ 660903 w 3268301"/>
              <a:gd name="connsiteY83" fmla="*/ 4303259 h 4348526"/>
              <a:gd name="connsiteX84" fmla="*/ 606582 w 3268301"/>
              <a:gd name="connsiteY84" fmla="*/ 4321366 h 4348526"/>
              <a:gd name="connsiteX85" fmla="*/ 579422 w 3268301"/>
              <a:gd name="connsiteY85" fmla="*/ 4330419 h 4348526"/>
              <a:gd name="connsiteX86" fmla="*/ 552261 w 3268301"/>
              <a:gd name="connsiteY86" fmla="*/ 4339473 h 4348526"/>
              <a:gd name="connsiteX87" fmla="*/ 516048 w 3268301"/>
              <a:gd name="connsiteY87" fmla="*/ 4348526 h 4348526"/>
              <a:gd name="connsiteX88" fmla="*/ 271604 w 3268301"/>
              <a:gd name="connsiteY88" fmla="*/ 4339473 h 4348526"/>
              <a:gd name="connsiteX89" fmla="*/ 235390 w 3268301"/>
              <a:gd name="connsiteY89" fmla="*/ 4330419 h 4348526"/>
              <a:gd name="connsiteX90" fmla="*/ 190123 w 3268301"/>
              <a:gd name="connsiteY90" fmla="*/ 4321366 h 4348526"/>
              <a:gd name="connsiteX91" fmla="*/ 135802 w 3268301"/>
              <a:gd name="connsiteY91" fmla="*/ 4303259 h 4348526"/>
              <a:gd name="connsiteX92" fmla="*/ 108642 w 3268301"/>
              <a:gd name="connsiteY92" fmla="*/ 4285152 h 4348526"/>
              <a:gd name="connsiteX93" fmla="*/ 81481 w 3268301"/>
              <a:gd name="connsiteY93" fmla="*/ 4276098 h 4348526"/>
              <a:gd name="connsiteX94" fmla="*/ 54321 w 3268301"/>
              <a:gd name="connsiteY94" fmla="*/ 4248938 h 4348526"/>
              <a:gd name="connsiteX95" fmla="*/ 45267 w 3268301"/>
              <a:gd name="connsiteY95" fmla="*/ 4221778 h 4348526"/>
              <a:gd name="connsiteX96" fmla="*/ 18107 w 3268301"/>
              <a:gd name="connsiteY96" fmla="*/ 4203671 h 4348526"/>
              <a:gd name="connsiteX97" fmla="*/ 0 w 3268301"/>
              <a:gd name="connsiteY97" fmla="*/ 4149350 h 4348526"/>
              <a:gd name="connsiteX98" fmla="*/ 9053 w 3268301"/>
              <a:gd name="connsiteY98" fmla="*/ 3895853 h 4348526"/>
              <a:gd name="connsiteX99" fmla="*/ 27160 w 3268301"/>
              <a:gd name="connsiteY99" fmla="*/ 3832479 h 4348526"/>
              <a:gd name="connsiteX100" fmla="*/ 45267 w 3268301"/>
              <a:gd name="connsiteY100" fmla="*/ 3805318 h 4348526"/>
              <a:gd name="connsiteX101" fmla="*/ 72428 w 3268301"/>
              <a:gd name="connsiteY101" fmla="*/ 3750997 h 4348526"/>
              <a:gd name="connsiteX102" fmla="*/ 99588 w 3268301"/>
              <a:gd name="connsiteY102" fmla="*/ 3696677 h 4348526"/>
              <a:gd name="connsiteX103" fmla="*/ 153909 w 3268301"/>
              <a:gd name="connsiteY103" fmla="*/ 3588035 h 4348526"/>
              <a:gd name="connsiteX104" fmla="*/ 172016 w 3268301"/>
              <a:gd name="connsiteY104" fmla="*/ 3560875 h 4348526"/>
              <a:gd name="connsiteX105" fmla="*/ 190123 w 3268301"/>
              <a:gd name="connsiteY105" fmla="*/ 3533714 h 4348526"/>
              <a:gd name="connsiteX106" fmla="*/ 208230 w 3268301"/>
              <a:gd name="connsiteY106" fmla="*/ 3479394 h 4348526"/>
              <a:gd name="connsiteX107" fmla="*/ 244444 w 3268301"/>
              <a:gd name="connsiteY107" fmla="*/ 3425073 h 4348526"/>
              <a:gd name="connsiteX108" fmla="*/ 271604 w 3268301"/>
              <a:gd name="connsiteY108" fmla="*/ 3397912 h 4348526"/>
              <a:gd name="connsiteX109" fmla="*/ 325925 w 3268301"/>
              <a:gd name="connsiteY109" fmla="*/ 3316431 h 4348526"/>
              <a:gd name="connsiteX110" fmla="*/ 344032 w 3268301"/>
              <a:gd name="connsiteY110" fmla="*/ 3289271 h 4348526"/>
              <a:gd name="connsiteX111" fmla="*/ 398352 w 3268301"/>
              <a:gd name="connsiteY111" fmla="*/ 3234950 h 4348526"/>
              <a:gd name="connsiteX112" fmla="*/ 434566 w 3268301"/>
              <a:gd name="connsiteY112" fmla="*/ 3180629 h 4348526"/>
              <a:gd name="connsiteX113" fmla="*/ 452673 w 3268301"/>
              <a:gd name="connsiteY113" fmla="*/ 3153469 h 4348526"/>
              <a:gd name="connsiteX114" fmla="*/ 479834 w 3268301"/>
              <a:gd name="connsiteY114" fmla="*/ 3126308 h 4348526"/>
              <a:gd name="connsiteX115" fmla="*/ 516048 w 3268301"/>
              <a:gd name="connsiteY115" fmla="*/ 3071988 h 4348526"/>
              <a:gd name="connsiteX116" fmla="*/ 525101 w 3268301"/>
              <a:gd name="connsiteY116" fmla="*/ 3044827 h 4348526"/>
              <a:gd name="connsiteX117" fmla="*/ 543208 w 3268301"/>
              <a:gd name="connsiteY117" fmla="*/ 3017667 h 4348526"/>
              <a:gd name="connsiteX118" fmla="*/ 570368 w 3268301"/>
              <a:gd name="connsiteY118" fmla="*/ 2963346 h 4348526"/>
              <a:gd name="connsiteX119" fmla="*/ 597529 w 3268301"/>
              <a:gd name="connsiteY119" fmla="*/ 2909025 h 4348526"/>
              <a:gd name="connsiteX120" fmla="*/ 633743 w 3268301"/>
              <a:gd name="connsiteY120" fmla="*/ 2827544 h 4348526"/>
              <a:gd name="connsiteX121" fmla="*/ 660903 w 3268301"/>
              <a:gd name="connsiteY121" fmla="*/ 2773223 h 4348526"/>
              <a:gd name="connsiteX122" fmla="*/ 688063 w 3268301"/>
              <a:gd name="connsiteY122" fmla="*/ 2691742 h 4348526"/>
              <a:gd name="connsiteX123" fmla="*/ 697117 w 3268301"/>
              <a:gd name="connsiteY123" fmla="*/ 2664582 h 4348526"/>
              <a:gd name="connsiteX124" fmla="*/ 715224 w 3268301"/>
              <a:gd name="connsiteY124" fmla="*/ 2637421 h 4348526"/>
              <a:gd name="connsiteX125" fmla="*/ 733331 w 3268301"/>
              <a:gd name="connsiteY125" fmla="*/ 2583100 h 4348526"/>
              <a:gd name="connsiteX126" fmla="*/ 742384 w 3268301"/>
              <a:gd name="connsiteY126" fmla="*/ 2555940 h 4348526"/>
              <a:gd name="connsiteX127" fmla="*/ 760491 w 3268301"/>
              <a:gd name="connsiteY127" fmla="*/ 2456352 h 4348526"/>
              <a:gd name="connsiteX128" fmla="*/ 769545 w 3268301"/>
              <a:gd name="connsiteY128" fmla="*/ 2420138 h 4348526"/>
              <a:gd name="connsiteX129" fmla="*/ 787651 w 3268301"/>
              <a:gd name="connsiteY129" fmla="*/ 2392978 h 4348526"/>
              <a:gd name="connsiteX130" fmla="*/ 814812 w 3268301"/>
              <a:gd name="connsiteY130" fmla="*/ 2302443 h 4348526"/>
              <a:gd name="connsiteX131" fmla="*/ 832919 w 3268301"/>
              <a:gd name="connsiteY131" fmla="*/ 2275283 h 4348526"/>
              <a:gd name="connsiteX132" fmla="*/ 860079 w 3268301"/>
              <a:gd name="connsiteY132" fmla="*/ 2193801 h 4348526"/>
              <a:gd name="connsiteX133" fmla="*/ 869133 w 3268301"/>
              <a:gd name="connsiteY133" fmla="*/ 2166641 h 4348526"/>
              <a:gd name="connsiteX134" fmla="*/ 887240 w 3268301"/>
              <a:gd name="connsiteY134" fmla="*/ 2094213 h 4348526"/>
              <a:gd name="connsiteX135" fmla="*/ 914400 w 3268301"/>
              <a:gd name="connsiteY135" fmla="*/ 2003679 h 4348526"/>
              <a:gd name="connsiteX136" fmla="*/ 923453 w 3268301"/>
              <a:gd name="connsiteY136" fmla="*/ 1976518 h 4348526"/>
              <a:gd name="connsiteX137" fmla="*/ 941560 w 3268301"/>
              <a:gd name="connsiteY137" fmla="*/ 1895037 h 4348526"/>
              <a:gd name="connsiteX138" fmla="*/ 950614 w 3268301"/>
              <a:gd name="connsiteY138" fmla="*/ 1867877 h 4348526"/>
              <a:gd name="connsiteX139" fmla="*/ 968721 w 3268301"/>
              <a:gd name="connsiteY139" fmla="*/ 1804502 h 4348526"/>
              <a:gd name="connsiteX140" fmla="*/ 959667 w 3268301"/>
              <a:gd name="connsiteY140" fmla="*/ 871996 h 4348526"/>
              <a:gd name="connsiteX141" fmla="*/ 950614 w 3268301"/>
              <a:gd name="connsiteY141" fmla="*/ 817675 h 4348526"/>
              <a:gd name="connsiteX142" fmla="*/ 941560 w 3268301"/>
              <a:gd name="connsiteY142" fmla="*/ 781461 h 4348526"/>
              <a:gd name="connsiteX143" fmla="*/ 932507 w 3268301"/>
              <a:gd name="connsiteY143" fmla="*/ 527964 h 4348526"/>
              <a:gd name="connsiteX144" fmla="*/ 923453 w 3268301"/>
              <a:gd name="connsiteY144" fmla="*/ 491750 h 4348526"/>
              <a:gd name="connsiteX145" fmla="*/ 905347 w 3268301"/>
              <a:gd name="connsiteY145" fmla="*/ 410269 h 4348526"/>
              <a:gd name="connsiteX146" fmla="*/ 896293 w 3268301"/>
              <a:gd name="connsiteY146" fmla="*/ 346895 h 4348526"/>
              <a:gd name="connsiteX147" fmla="*/ 878186 w 3268301"/>
              <a:gd name="connsiteY147" fmla="*/ 292574 h 4348526"/>
              <a:gd name="connsiteX148" fmla="*/ 860079 w 3268301"/>
              <a:gd name="connsiteY148" fmla="*/ 211093 h 4348526"/>
              <a:gd name="connsiteX149" fmla="*/ 832919 w 3268301"/>
              <a:gd name="connsiteY149" fmla="*/ 84344 h 4348526"/>
              <a:gd name="connsiteX150" fmla="*/ 814812 w 3268301"/>
              <a:gd name="connsiteY150" fmla="*/ 57184 h 4348526"/>
              <a:gd name="connsiteX151" fmla="*/ 760491 w 3268301"/>
              <a:gd name="connsiteY151" fmla="*/ 11916 h 434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3268301" h="4348526">
                <a:moveTo>
                  <a:pt x="760491" y="11916"/>
                </a:moveTo>
                <a:cubicBezTo>
                  <a:pt x="1169406" y="4371"/>
                  <a:pt x="2432364" y="11916"/>
                  <a:pt x="3268301" y="11916"/>
                </a:cubicBezTo>
                <a:cubicBezTo>
                  <a:pt x="3259387" y="92146"/>
                  <a:pt x="3254888" y="124260"/>
                  <a:pt x="3250194" y="211093"/>
                </a:cubicBezTo>
                <a:cubicBezTo>
                  <a:pt x="3246281" y="283478"/>
                  <a:pt x="3244159" y="355948"/>
                  <a:pt x="3241141" y="428376"/>
                </a:cubicBezTo>
                <a:cubicBezTo>
                  <a:pt x="3238123" y="648677"/>
                  <a:pt x="3237663" y="869028"/>
                  <a:pt x="3232087" y="1089279"/>
                </a:cubicBezTo>
                <a:cubicBezTo>
                  <a:pt x="3231622" y="1107630"/>
                  <a:pt x="3225460" y="1125404"/>
                  <a:pt x="3223034" y="1143599"/>
                </a:cubicBezTo>
                <a:cubicBezTo>
                  <a:pt x="3219422" y="1170687"/>
                  <a:pt x="3217370" y="1197964"/>
                  <a:pt x="3213980" y="1225081"/>
                </a:cubicBezTo>
                <a:cubicBezTo>
                  <a:pt x="3203567" y="1308386"/>
                  <a:pt x="3208524" y="1264143"/>
                  <a:pt x="3195873" y="1333722"/>
                </a:cubicBezTo>
                <a:cubicBezTo>
                  <a:pt x="3192589" y="1351783"/>
                  <a:pt x="3190802" y="1370123"/>
                  <a:pt x="3186820" y="1388043"/>
                </a:cubicBezTo>
                <a:cubicBezTo>
                  <a:pt x="3184750" y="1397359"/>
                  <a:pt x="3180388" y="1406027"/>
                  <a:pt x="3177766" y="1415203"/>
                </a:cubicBezTo>
                <a:cubicBezTo>
                  <a:pt x="3174348" y="1427167"/>
                  <a:pt x="3171412" y="1439270"/>
                  <a:pt x="3168713" y="1451417"/>
                </a:cubicBezTo>
                <a:cubicBezTo>
                  <a:pt x="3165375" y="1466439"/>
                  <a:pt x="3163391" y="1481756"/>
                  <a:pt x="3159659" y="1496685"/>
                </a:cubicBezTo>
                <a:cubicBezTo>
                  <a:pt x="3157344" y="1505943"/>
                  <a:pt x="3152676" y="1514529"/>
                  <a:pt x="3150606" y="1523845"/>
                </a:cubicBezTo>
                <a:cubicBezTo>
                  <a:pt x="3146624" y="1541765"/>
                  <a:pt x="3145534" y="1560246"/>
                  <a:pt x="3141552" y="1578166"/>
                </a:cubicBezTo>
                <a:cubicBezTo>
                  <a:pt x="3139482" y="1587482"/>
                  <a:pt x="3134813" y="1596068"/>
                  <a:pt x="3132499" y="1605326"/>
                </a:cubicBezTo>
                <a:cubicBezTo>
                  <a:pt x="3128767" y="1620255"/>
                  <a:pt x="3126906" y="1635600"/>
                  <a:pt x="3123446" y="1650594"/>
                </a:cubicBezTo>
                <a:cubicBezTo>
                  <a:pt x="3123430" y="1650665"/>
                  <a:pt x="3100821" y="1741093"/>
                  <a:pt x="3096285" y="1759235"/>
                </a:cubicBezTo>
                <a:cubicBezTo>
                  <a:pt x="3093267" y="1771306"/>
                  <a:pt x="3091167" y="1783645"/>
                  <a:pt x="3087232" y="1795449"/>
                </a:cubicBezTo>
                <a:cubicBezTo>
                  <a:pt x="3084214" y="1804502"/>
                  <a:pt x="3080493" y="1813351"/>
                  <a:pt x="3078178" y="1822609"/>
                </a:cubicBezTo>
                <a:cubicBezTo>
                  <a:pt x="3074446" y="1837538"/>
                  <a:pt x="3072857" y="1852948"/>
                  <a:pt x="3069125" y="1867877"/>
                </a:cubicBezTo>
                <a:cubicBezTo>
                  <a:pt x="3066810" y="1877135"/>
                  <a:pt x="3062693" y="1885861"/>
                  <a:pt x="3060071" y="1895037"/>
                </a:cubicBezTo>
                <a:cubicBezTo>
                  <a:pt x="3056653" y="1907001"/>
                  <a:pt x="3054436" y="1919287"/>
                  <a:pt x="3051018" y="1931251"/>
                </a:cubicBezTo>
                <a:cubicBezTo>
                  <a:pt x="3048396" y="1940427"/>
                  <a:pt x="3044475" y="1949204"/>
                  <a:pt x="3041964" y="1958411"/>
                </a:cubicBezTo>
                <a:cubicBezTo>
                  <a:pt x="3035416" y="1982420"/>
                  <a:pt x="3029893" y="2006696"/>
                  <a:pt x="3023857" y="2030839"/>
                </a:cubicBezTo>
                <a:cubicBezTo>
                  <a:pt x="3010173" y="2085578"/>
                  <a:pt x="3018743" y="2055236"/>
                  <a:pt x="2996697" y="2121374"/>
                </a:cubicBezTo>
                <a:cubicBezTo>
                  <a:pt x="2993679" y="2130427"/>
                  <a:pt x="2992937" y="2140594"/>
                  <a:pt x="2987644" y="2148534"/>
                </a:cubicBezTo>
                <a:lnTo>
                  <a:pt x="2969537" y="2175695"/>
                </a:lnTo>
                <a:cubicBezTo>
                  <a:pt x="2964678" y="2199988"/>
                  <a:pt x="2955502" y="2255594"/>
                  <a:pt x="2942376" y="2275283"/>
                </a:cubicBezTo>
                <a:lnTo>
                  <a:pt x="2924269" y="2302443"/>
                </a:lnTo>
                <a:cubicBezTo>
                  <a:pt x="2910588" y="2357169"/>
                  <a:pt x="2919149" y="2326859"/>
                  <a:pt x="2897109" y="2392978"/>
                </a:cubicBezTo>
                <a:lnTo>
                  <a:pt x="2888055" y="2420138"/>
                </a:lnTo>
                <a:cubicBezTo>
                  <a:pt x="2885037" y="2429191"/>
                  <a:pt x="2884295" y="2439358"/>
                  <a:pt x="2879002" y="2447298"/>
                </a:cubicBezTo>
                <a:lnTo>
                  <a:pt x="2860895" y="2474459"/>
                </a:lnTo>
                <a:cubicBezTo>
                  <a:pt x="2839666" y="2538148"/>
                  <a:pt x="2867294" y="2459529"/>
                  <a:pt x="2833735" y="2537833"/>
                </a:cubicBezTo>
                <a:cubicBezTo>
                  <a:pt x="2811843" y="2588914"/>
                  <a:pt x="2838603" y="2539939"/>
                  <a:pt x="2815628" y="2601207"/>
                </a:cubicBezTo>
                <a:cubicBezTo>
                  <a:pt x="2791823" y="2664686"/>
                  <a:pt x="2805677" y="2612056"/>
                  <a:pt x="2779414" y="2664582"/>
                </a:cubicBezTo>
                <a:cubicBezTo>
                  <a:pt x="2741933" y="2739543"/>
                  <a:pt x="2804142" y="2641070"/>
                  <a:pt x="2752253" y="2718902"/>
                </a:cubicBezTo>
                <a:cubicBezTo>
                  <a:pt x="2749235" y="2727956"/>
                  <a:pt x="2747468" y="2737527"/>
                  <a:pt x="2743200" y="2746063"/>
                </a:cubicBezTo>
                <a:cubicBezTo>
                  <a:pt x="2738334" y="2755795"/>
                  <a:pt x="2729512" y="2763280"/>
                  <a:pt x="2725093" y="2773223"/>
                </a:cubicBezTo>
                <a:cubicBezTo>
                  <a:pt x="2681997" y="2870188"/>
                  <a:pt x="2729857" y="2793238"/>
                  <a:pt x="2688879" y="2854704"/>
                </a:cubicBezTo>
                <a:cubicBezTo>
                  <a:pt x="2666126" y="2922968"/>
                  <a:pt x="2696817" y="2838830"/>
                  <a:pt x="2661719" y="2909025"/>
                </a:cubicBezTo>
                <a:cubicBezTo>
                  <a:pt x="2624236" y="2983990"/>
                  <a:pt x="2686449" y="2885511"/>
                  <a:pt x="2634558" y="2963346"/>
                </a:cubicBezTo>
                <a:cubicBezTo>
                  <a:pt x="2625192" y="2991444"/>
                  <a:pt x="2624180" y="2998751"/>
                  <a:pt x="2607398" y="3026720"/>
                </a:cubicBezTo>
                <a:cubicBezTo>
                  <a:pt x="2607388" y="3026737"/>
                  <a:pt x="2562136" y="3094613"/>
                  <a:pt x="2553077" y="3108201"/>
                </a:cubicBezTo>
                <a:lnTo>
                  <a:pt x="2516863" y="3162522"/>
                </a:lnTo>
                <a:lnTo>
                  <a:pt x="2489703" y="3171576"/>
                </a:lnTo>
                <a:cubicBezTo>
                  <a:pt x="2406451" y="3296451"/>
                  <a:pt x="2497710" y="3172622"/>
                  <a:pt x="2417275" y="3253057"/>
                </a:cubicBezTo>
                <a:cubicBezTo>
                  <a:pt x="2356919" y="3313413"/>
                  <a:pt x="2444435" y="3250039"/>
                  <a:pt x="2372008" y="3298324"/>
                </a:cubicBezTo>
                <a:cubicBezTo>
                  <a:pt x="2322531" y="3372540"/>
                  <a:pt x="2403181" y="3258092"/>
                  <a:pt x="2281473" y="3379805"/>
                </a:cubicBezTo>
                <a:cubicBezTo>
                  <a:pt x="2272420" y="3388859"/>
                  <a:pt x="2262510" y="3397130"/>
                  <a:pt x="2254313" y="3406966"/>
                </a:cubicBezTo>
                <a:cubicBezTo>
                  <a:pt x="2247347" y="3415325"/>
                  <a:pt x="2243900" y="3426432"/>
                  <a:pt x="2236206" y="3434126"/>
                </a:cubicBezTo>
                <a:cubicBezTo>
                  <a:pt x="2164989" y="3505343"/>
                  <a:pt x="2256048" y="3390400"/>
                  <a:pt x="2181885" y="3479394"/>
                </a:cubicBezTo>
                <a:cubicBezTo>
                  <a:pt x="2174919" y="3487753"/>
                  <a:pt x="2171007" y="3498422"/>
                  <a:pt x="2163778" y="3506554"/>
                </a:cubicBezTo>
                <a:cubicBezTo>
                  <a:pt x="2063162" y="3619746"/>
                  <a:pt x="2147165" y="3524925"/>
                  <a:pt x="2082297" y="3578982"/>
                </a:cubicBezTo>
                <a:cubicBezTo>
                  <a:pt x="1993298" y="3653149"/>
                  <a:pt x="2108254" y="3562079"/>
                  <a:pt x="2037030" y="3633302"/>
                </a:cubicBezTo>
                <a:cubicBezTo>
                  <a:pt x="2029336" y="3640996"/>
                  <a:pt x="2018002" y="3644180"/>
                  <a:pt x="2009869" y="3651409"/>
                </a:cubicBezTo>
                <a:cubicBezTo>
                  <a:pt x="1990730" y="3668421"/>
                  <a:pt x="1973655" y="3687623"/>
                  <a:pt x="1955548" y="3705730"/>
                </a:cubicBezTo>
                <a:cubicBezTo>
                  <a:pt x="1946495" y="3714784"/>
                  <a:pt x="1939041" y="3725789"/>
                  <a:pt x="1928388" y="3732891"/>
                </a:cubicBezTo>
                <a:cubicBezTo>
                  <a:pt x="1919335" y="3738926"/>
                  <a:pt x="1909360" y="3743768"/>
                  <a:pt x="1901228" y="3750997"/>
                </a:cubicBezTo>
                <a:cubicBezTo>
                  <a:pt x="1882089" y="3768009"/>
                  <a:pt x="1868213" y="3791114"/>
                  <a:pt x="1846907" y="3805318"/>
                </a:cubicBezTo>
                <a:cubicBezTo>
                  <a:pt x="1784646" y="3846826"/>
                  <a:pt x="1813231" y="3834650"/>
                  <a:pt x="1765426" y="3850586"/>
                </a:cubicBezTo>
                <a:cubicBezTo>
                  <a:pt x="1756372" y="3859639"/>
                  <a:pt x="1748684" y="3870304"/>
                  <a:pt x="1738265" y="3877746"/>
                </a:cubicBezTo>
                <a:cubicBezTo>
                  <a:pt x="1727283" y="3885590"/>
                  <a:pt x="1712419" y="3887213"/>
                  <a:pt x="1702051" y="3895853"/>
                </a:cubicBezTo>
                <a:cubicBezTo>
                  <a:pt x="1693692" y="3902819"/>
                  <a:pt x="1692133" y="3915848"/>
                  <a:pt x="1683945" y="3923013"/>
                </a:cubicBezTo>
                <a:cubicBezTo>
                  <a:pt x="1667568" y="3937343"/>
                  <a:pt x="1629624" y="3959227"/>
                  <a:pt x="1629624" y="3959227"/>
                </a:cubicBezTo>
                <a:cubicBezTo>
                  <a:pt x="1577734" y="4037063"/>
                  <a:pt x="1646827" y="3945466"/>
                  <a:pt x="1584356" y="3995441"/>
                </a:cubicBezTo>
                <a:cubicBezTo>
                  <a:pt x="1575859" y="4002238"/>
                  <a:pt x="1574438" y="4015436"/>
                  <a:pt x="1566249" y="4022601"/>
                </a:cubicBezTo>
                <a:cubicBezTo>
                  <a:pt x="1549872" y="4036931"/>
                  <a:pt x="1532574" y="4051933"/>
                  <a:pt x="1511929" y="4058815"/>
                </a:cubicBezTo>
                <a:lnTo>
                  <a:pt x="1457608" y="4076922"/>
                </a:lnTo>
                <a:cubicBezTo>
                  <a:pt x="1448555" y="4079940"/>
                  <a:pt x="1438388" y="4080682"/>
                  <a:pt x="1430448" y="4085976"/>
                </a:cubicBezTo>
                <a:cubicBezTo>
                  <a:pt x="1395347" y="4109376"/>
                  <a:pt x="1413610" y="4100642"/>
                  <a:pt x="1376127" y="4113136"/>
                </a:cubicBezTo>
                <a:cubicBezTo>
                  <a:pt x="1367073" y="4119172"/>
                  <a:pt x="1358698" y="4126377"/>
                  <a:pt x="1348966" y="4131243"/>
                </a:cubicBezTo>
                <a:cubicBezTo>
                  <a:pt x="1335981" y="4137736"/>
                  <a:pt x="1297191" y="4146450"/>
                  <a:pt x="1285592" y="4149350"/>
                </a:cubicBezTo>
                <a:cubicBezTo>
                  <a:pt x="1276539" y="4155386"/>
                  <a:pt x="1268164" y="4162591"/>
                  <a:pt x="1258432" y="4167457"/>
                </a:cubicBezTo>
                <a:cubicBezTo>
                  <a:pt x="1233979" y="4179683"/>
                  <a:pt x="1201978" y="4180002"/>
                  <a:pt x="1176950" y="4185564"/>
                </a:cubicBezTo>
                <a:cubicBezTo>
                  <a:pt x="1167634" y="4187634"/>
                  <a:pt x="1158966" y="4191995"/>
                  <a:pt x="1149790" y="4194617"/>
                </a:cubicBezTo>
                <a:cubicBezTo>
                  <a:pt x="1137826" y="4198035"/>
                  <a:pt x="1125540" y="4200253"/>
                  <a:pt x="1113576" y="4203671"/>
                </a:cubicBezTo>
                <a:cubicBezTo>
                  <a:pt x="1083447" y="4212279"/>
                  <a:pt x="1084154" y="4216119"/>
                  <a:pt x="1050202" y="4221778"/>
                </a:cubicBezTo>
                <a:cubicBezTo>
                  <a:pt x="985830" y="4232507"/>
                  <a:pt x="914848" y="4235326"/>
                  <a:pt x="851026" y="4239885"/>
                </a:cubicBezTo>
                <a:cubicBezTo>
                  <a:pt x="838955" y="4242903"/>
                  <a:pt x="826776" y="4245520"/>
                  <a:pt x="814812" y="4248938"/>
                </a:cubicBezTo>
                <a:cubicBezTo>
                  <a:pt x="805636" y="4251560"/>
                  <a:pt x="796858" y="4255481"/>
                  <a:pt x="787651" y="4257992"/>
                </a:cubicBezTo>
                <a:cubicBezTo>
                  <a:pt x="763643" y="4264540"/>
                  <a:pt x="738832" y="4268228"/>
                  <a:pt x="715224" y="4276098"/>
                </a:cubicBezTo>
                <a:cubicBezTo>
                  <a:pt x="706170" y="4279116"/>
                  <a:pt x="696599" y="4280884"/>
                  <a:pt x="688063" y="4285152"/>
                </a:cubicBezTo>
                <a:cubicBezTo>
                  <a:pt x="678331" y="4290018"/>
                  <a:pt x="670846" y="4298840"/>
                  <a:pt x="660903" y="4303259"/>
                </a:cubicBezTo>
                <a:cubicBezTo>
                  <a:pt x="643462" y="4311011"/>
                  <a:pt x="624689" y="4315330"/>
                  <a:pt x="606582" y="4321366"/>
                </a:cubicBezTo>
                <a:lnTo>
                  <a:pt x="579422" y="4330419"/>
                </a:lnTo>
                <a:cubicBezTo>
                  <a:pt x="570368" y="4333437"/>
                  <a:pt x="561520" y="4337158"/>
                  <a:pt x="552261" y="4339473"/>
                </a:cubicBezTo>
                <a:lnTo>
                  <a:pt x="516048" y="4348526"/>
                </a:lnTo>
                <a:cubicBezTo>
                  <a:pt x="434567" y="4345508"/>
                  <a:pt x="352972" y="4344723"/>
                  <a:pt x="271604" y="4339473"/>
                </a:cubicBezTo>
                <a:cubicBezTo>
                  <a:pt x="259187" y="4338672"/>
                  <a:pt x="247537" y="4333118"/>
                  <a:pt x="235390" y="4330419"/>
                </a:cubicBezTo>
                <a:cubicBezTo>
                  <a:pt x="220369" y="4327081"/>
                  <a:pt x="204969" y="4325415"/>
                  <a:pt x="190123" y="4321366"/>
                </a:cubicBezTo>
                <a:cubicBezTo>
                  <a:pt x="171709" y="4316344"/>
                  <a:pt x="135802" y="4303259"/>
                  <a:pt x="135802" y="4303259"/>
                </a:cubicBezTo>
                <a:cubicBezTo>
                  <a:pt x="126749" y="4297223"/>
                  <a:pt x="118374" y="4290018"/>
                  <a:pt x="108642" y="4285152"/>
                </a:cubicBezTo>
                <a:cubicBezTo>
                  <a:pt x="100106" y="4280884"/>
                  <a:pt x="89422" y="4281392"/>
                  <a:pt x="81481" y="4276098"/>
                </a:cubicBezTo>
                <a:cubicBezTo>
                  <a:pt x="70828" y="4268996"/>
                  <a:pt x="63374" y="4257991"/>
                  <a:pt x="54321" y="4248938"/>
                </a:cubicBezTo>
                <a:cubicBezTo>
                  <a:pt x="51303" y="4239885"/>
                  <a:pt x="51229" y="4229230"/>
                  <a:pt x="45267" y="4221778"/>
                </a:cubicBezTo>
                <a:cubicBezTo>
                  <a:pt x="38470" y="4213282"/>
                  <a:pt x="23874" y="4212898"/>
                  <a:pt x="18107" y="4203671"/>
                </a:cubicBezTo>
                <a:cubicBezTo>
                  <a:pt x="7991" y="4187486"/>
                  <a:pt x="0" y="4149350"/>
                  <a:pt x="0" y="4149350"/>
                </a:cubicBezTo>
                <a:cubicBezTo>
                  <a:pt x="3018" y="4064851"/>
                  <a:pt x="3779" y="3980241"/>
                  <a:pt x="9053" y="3895853"/>
                </a:cubicBezTo>
                <a:cubicBezTo>
                  <a:pt x="9467" y="3889226"/>
                  <a:pt x="22574" y="3841652"/>
                  <a:pt x="27160" y="3832479"/>
                </a:cubicBezTo>
                <a:cubicBezTo>
                  <a:pt x="32026" y="3822747"/>
                  <a:pt x="40401" y="3815050"/>
                  <a:pt x="45267" y="3805318"/>
                </a:cubicBezTo>
                <a:cubicBezTo>
                  <a:pt x="82751" y="3730351"/>
                  <a:pt x="20535" y="3828838"/>
                  <a:pt x="72428" y="3750997"/>
                </a:cubicBezTo>
                <a:cubicBezTo>
                  <a:pt x="105442" y="3651951"/>
                  <a:pt x="52790" y="3801971"/>
                  <a:pt x="99588" y="3696677"/>
                </a:cubicBezTo>
                <a:cubicBezTo>
                  <a:pt x="149566" y="3584228"/>
                  <a:pt x="78616" y="3700974"/>
                  <a:pt x="153909" y="3588035"/>
                </a:cubicBezTo>
                <a:lnTo>
                  <a:pt x="172016" y="3560875"/>
                </a:lnTo>
                <a:lnTo>
                  <a:pt x="190123" y="3533714"/>
                </a:lnTo>
                <a:cubicBezTo>
                  <a:pt x="196159" y="3515607"/>
                  <a:pt x="197643" y="3495275"/>
                  <a:pt x="208230" y="3479394"/>
                </a:cubicBezTo>
                <a:cubicBezTo>
                  <a:pt x="220301" y="3461287"/>
                  <a:pt x="229056" y="3440461"/>
                  <a:pt x="244444" y="3425073"/>
                </a:cubicBezTo>
                <a:cubicBezTo>
                  <a:pt x="253497" y="3416019"/>
                  <a:pt x="263743" y="3408019"/>
                  <a:pt x="271604" y="3397912"/>
                </a:cubicBezTo>
                <a:cubicBezTo>
                  <a:pt x="271617" y="3397895"/>
                  <a:pt x="316866" y="3330020"/>
                  <a:pt x="325925" y="3316431"/>
                </a:cubicBezTo>
                <a:cubicBezTo>
                  <a:pt x="331961" y="3307378"/>
                  <a:pt x="336338" y="3296965"/>
                  <a:pt x="344032" y="3289271"/>
                </a:cubicBezTo>
                <a:cubicBezTo>
                  <a:pt x="362139" y="3271164"/>
                  <a:pt x="384148" y="3256256"/>
                  <a:pt x="398352" y="3234950"/>
                </a:cubicBezTo>
                <a:lnTo>
                  <a:pt x="434566" y="3180629"/>
                </a:lnTo>
                <a:cubicBezTo>
                  <a:pt x="440602" y="3171576"/>
                  <a:pt x="444979" y="3161163"/>
                  <a:pt x="452673" y="3153469"/>
                </a:cubicBezTo>
                <a:lnTo>
                  <a:pt x="479834" y="3126308"/>
                </a:lnTo>
                <a:cubicBezTo>
                  <a:pt x="501360" y="3061727"/>
                  <a:pt x="470836" y="3139806"/>
                  <a:pt x="516048" y="3071988"/>
                </a:cubicBezTo>
                <a:cubicBezTo>
                  <a:pt x="521342" y="3064047"/>
                  <a:pt x="520833" y="3053363"/>
                  <a:pt x="525101" y="3044827"/>
                </a:cubicBezTo>
                <a:cubicBezTo>
                  <a:pt x="529967" y="3035095"/>
                  <a:pt x="537172" y="3026720"/>
                  <a:pt x="543208" y="3017667"/>
                </a:cubicBezTo>
                <a:cubicBezTo>
                  <a:pt x="565960" y="2949407"/>
                  <a:pt x="535271" y="3033537"/>
                  <a:pt x="570368" y="2963346"/>
                </a:cubicBezTo>
                <a:cubicBezTo>
                  <a:pt x="607855" y="2888375"/>
                  <a:pt x="545633" y="2986870"/>
                  <a:pt x="597529" y="2909025"/>
                </a:cubicBezTo>
                <a:cubicBezTo>
                  <a:pt x="619077" y="2844382"/>
                  <a:pt x="605049" y="2870585"/>
                  <a:pt x="633743" y="2827544"/>
                </a:cubicBezTo>
                <a:cubicBezTo>
                  <a:pt x="666757" y="2728500"/>
                  <a:pt x="614106" y="2878518"/>
                  <a:pt x="660903" y="2773223"/>
                </a:cubicBezTo>
                <a:cubicBezTo>
                  <a:pt x="660908" y="2773211"/>
                  <a:pt x="683534" y="2705328"/>
                  <a:pt x="688063" y="2691742"/>
                </a:cubicBezTo>
                <a:cubicBezTo>
                  <a:pt x="691081" y="2682689"/>
                  <a:pt x="691823" y="2672522"/>
                  <a:pt x="697117" y="2664582"/>
                </a:cubicBezTo>
                <a:lnTo>
                  <a:pt x="715224" y="2637421"/>
                </a:lnTo>
                <a:lnTo>
                  <a:pt x="733331" y="2583100"/>
                </a:lnTo>
                <a:cubicBezTo>
                  <a:pt x="736349" y="2574047"/>
                  <a:pt x="740815" y="2565353"/>
                  <a:pt x="742384" y="2555940"/>
                </a:cubicBezTo>
                <a:cubicBezTo>
                  <a:pt x="748933" y="2516648"/>
                  <a:pt x="752059" y="2494297"/>
                  <a:pt x="760491" y="2456352"/>
                </a:cubicBezTo>
                <a:cubicBezTo>
                  <a:pt x="763190" y="2444205"/>
                  <a:pt x="764644" y="2431575"/>
                  <a:pt x="769545" y="2420138"/>
                </a:cubicBezTo>
                <a:cubicBezTo>
                  <a:pt x="773831" y="2410137"/>
                  <a:pt x="781616" y="2402031"/>
                  <a:pt x="787651" y="2392978"/>
                </a:cubicBezTo>
                <a:cubicBezTo>
                  <a:pt x="792712" y="2372736"/>
                  <a:pt x="805997" y="2315666"/>
                  <a:pt x="814812" y="2302443"/>
                </a:cubicBezTo>
                <a:lnTo>
                  <a:pt x="832919" y="2275283"/>
                </a:lnTo>
                <a:lnTo>
                  <a:pt x="860079" y="2193801"/>
                </a:lnTo>
                <a:cubicBezTo>
                  <a:pt x="863097" y="2184748"/>
                  <a:pt x="866818" y="2175899"/>
                  <a:pt x="869133" y="2166641"/>
                </a:cubicBezTo>
                <a:cubicBezTo>
                  <a:pt x="875169" y="2142498"/>
                  <a:pt x="879370" y="2117822"/>
                  <a:pt x="887240" y="2094213"/>
                </a:cubicBezTo>
                <a:cubicBezTo>
                  <a:pt x="930257" y="1965165"/>
                  <a:pt x="887044" y="2099431"/>
                  <a:pt x="914400" y="2003679"/>
                </a:cubicBezTo>
                <a:cubicBezTo>
                  <a:pt x="917022" y="1994503"/>
                  <a:pt x="920831" y="1985694"/>
                  <a:pt x="923453" y="1976518"/>
                </a:cubicBezTo>
                <a:cubicBezTo>
                  <a:pt x="942053" y="1911419"/>
                  <a:pt x="922878" y="1969765"/>
                  <a:pt x="941560" y="1895037"/>
                </a:cubicBezTo>
                <a:cubicBezTo>
                  <a:pt x="943875" y="1885779"/>
                  <a:pt x="947992" y="1877053"/>
                  <a:pt x="950614" y="1867877"/>
                </a:cubicBezTo>
                <a:cubicBezTo>
                  <a:pt x="973353" y="1788292"/>
                  <a:pt x="947011" y="1869631"/>
                  <a:pt x="968721" y="1804502"/>
                </a:cubicBezTo>
                <a:cubicBezTo>
                  <a:pt x="1012581" y="1497469"/>
                  <a:pt x="1058348" y="1168017"/>
                  <a:pt x="959667" y="871996"/>
                </a:cubicBezTo>
                <a:cubicBezTo>
                  <a:pt x="956649" y="853889"/>
                  <a:pt x="954214" y="835675"/>
                  <a:pt x="950614" y="817675"/>
                </a:cubicBezTo>
                <a:cubicBezTo>
                  <a:pt x="948174" y="805474"/>
                  <a:pt x="942336" y="793880"/>
                  <a:pt x="941560" y="781461"/>
                </a:cubicBezTo>
                <a:cubicBezTo>
                  <a:pt x="936286" y="697073"/>
                  <a:pt x="937781" y="612352"/>
                  <a:pt x="932507" y="527964"/>
                </a:cubicBezTo>
                <a:cubicBezTo>
                  <a:pt x="931731" y="515545"/>
                  <a:pt x="925893" y="503951"/>
                  <a:pt x="923453" y="491750"/>
                </a:cubicBezTo>
                <a:cubicBezTo>
                  <a:pt x="907518" y="412076"/>
                  <a:pt x="922967" y="463130"/>
                  <a:pt x="905347" y="410269"/>
                </a:cubicBezTo>
                <a:cubicBezTo>
                  <a:pt x="902329" y="389144"/>
                  <a:pt x="901091" y="367688"/>
                  <a:pt x="896293" y="346895"/>
                </a:cubicBezTo>
                <a:cubicBezTo>
                  <a:pt x="892001" y="328297"/>
                  <a:pt x="882815" y="311091"/>
                  <a:pt x="878186" y="292574"/>
                </a:cubicBezTo>
                <a:cubicBezTo>
                  <a:pt x="870979" y="263746"/>
                  <a:pt x="864675" y="240965"/>
                  <a:pt x="860079" y="211093"/>
                </a:cubicBezTo>
                <a:cubicBezTo>
                  <a:pt x="855099" y="178722"/>
                  <a:pt x="853668" y="115467"/>
                  <a:pt x="832919" y="84344"/>
                </a:cubicBezTo>
                <a:cubicBezTo>
                  <a:pt x="826883" y="75291"/>
                  <a:pt x="819231" y="67127"/>
                  <a:pt x="814812" y="57184"/>
                </a:cubicBezTo>
                <a:cubicBezTo>
                  <a:pt x="789397" y="0"/>
                  <a:pt x="351576" y="19461"/>
                  <a:pt x="760491" y="11916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757738" y="1630363"/>
            <a:ext cx="2306637" cy="4200525"/>
          </a:xfrm>
          <a:custGeom>
            <a:avLst/>
            <a:gdLst>
              <a:gd name="connsiteX0" fmla="*/ 1878497 w 2306491"/>
              <a:gd name="connsiteY0" fmla="*/ 9053 h 4200808"/>
              <a:gd name="connsiteX1" fmla="*/ 1878497 w 2306491"/>
              <a:gd name="connsiteY1" fmla="*/ 9053 h 4200808"/>
              <a:gd name="connsiteX2" fmla="*/ 1905657 w 2306491"/>
              <a:gd name="connsiteY2" fmla="*/ 81481 h 4200808"/>
              <a:gd name="connsiteX3" fmla="*/ 1896604 w 2306491"/>
              <a:gd name="connsiteY3" fmla="*/ 325925 h 4200808"/>
              <a:gd name="connsiteX4" fmla="*/ 1887551 w 2306491"/>
              <a:gd name="connsiteY4" fmla="*/ 362138 h 4200808"/>
              <a:gd name="connsiteX5" fmla="*/ 1878497 w 2306491"/>
              <a:gd name="connsiteY5" fmla="*/ 434566 h 4200808"/>
              <a:gd name="connsiteX6" fmla="*/ 1887551 w 2306491"/>
              <a:gd name="connsiteY6" fmla="*/ 606582 h 4200808"/>
              <a:gd name="connsiteX7" fmla="*/ 1878497 w 2306491"/>
              <a:gd name="connsiteY7" fmla="*/ 706170 h 4200808"/>
              <a:gd name="connsiteX8" fmla="*/ 1860390 w 2306491"/>
              <a:gd name="connsiteY8" fmla="*/ 760491 h 4200808"/>
              <a:gd name="connsiteX9" fmla="*/ 1851337 w 2306491"/>
              <a:gd name="connsiteY9" fmla="*/ 941560 h 4200808"/>
              <a:gd name="connsiteX10" fmla="*/ 1824176 w 2306491"/>
              <a:gd name="connsiteY10" fmla="*/ 1023041 h 4200808"/>
              <a:gd name="connsiteX11" fmla="*/ 1815123 w 2306491"/>
              <a:gd name="connsiteY11" fmla="*/ 1050202 h 4200808"/>
              <a:gd name="connsiteX12" fmla="*/ 1806069 w 2306491"/>
              <a:gd name="connsiteY12" fmla="*/ 1077362 h 4200808"/>
              <a:gd name="connsiteX13" fmla="*/ 1797016 w 2306491"/>
              <a:gd name="connsiteY13" fmla="*/ 1348966 h 4200808"/>
              <a:gd name="connsiteX14" fmla="*/ 1787962 w 2306491"/>
              <a:gd name="connsiteY14" fmla="*/ 1385180 h 4200808"/>
              <a:gd name="connsiteX15" fmla="*/ 1778909 w 2306491"/>
              <a:gd name="connsiteY15" fmla="*/ 1439501 h 4200808"/>
              <a:gd name="connsiteX16" fmla="*/ 1751749 w 2306491"/>
              <a:gd name="connsiteY16" fmla="*/ 1575303 h 4200808"/>
              <a:gd name="connsiteX17" fmla="*/ 1733642 w 2306491"/>
              <a:gd name="connsiteY17" fmla="*/ 1629624 h 4200808"/>
              <a:gd name="connsiteX18" fmla="*/ 1724588 w 2306491"/>
              <a:gd name="connsiteY18" fmla="*/ 1792586 h 4200808"/>
              <a:gd name="connsiteX19" fmla="*/ 1706481 w 2306491"/>
              <a:gd name="connsiteY19" fmla="*/ 1874067 h 4200808"/>
              <a:gd name="connsiteX20" fmla="*/ 1697428 w 2306491"/>
              <a:gd name="connsiteY20" fmla="*/ 1901227 h 4200808"/>
              <a:gd name="connsiteX21" fmla="*/ 1688374 w 2306491"/>
              <a:gd name="connsiteY21" fmla="*/ 1937441 h 4200808"/>
              <a:gd name="connsiteX22" fmla="*/ 1670267 w 2306491"/>
              <a:gd name="connsiteY22" fmla="*/ 1991762 h 4200808"/>
              <a:gd name="connsiteX23" fmla="*/ 1652160 w 2306491"/>
              <a:gd name="connsiteY23" fmla="*/ 2046083 h 4200808"/>
              <a:gd name="connsiteX24" fmla="*/ 1634054 w 2306491"/>
              <a:gd name="connsiteY24" fmla="*/ 2100404 h 4200808"/>
              <a:gd name="connsiteX25" fmla="*/ 1625000 w 2306491"/>
              <a:gd name="connsiteY25" fmla="*/ 2127564 h 4200808"/>
              <a:gd name="connsiteX26" fmla="*/ 1606893 w 2306491"/>
              <a:gd name="connsiteY26" fmla="*/ 2199992 h 4200808"/>
              <a:gd name="connsiteX27" fmla="*/ 1597840 w 2306491"/>
              <a:gd name="connsiteY27" fmla="*/ 2227152 h 4200808"/>
              <a:gd name="connsiteX28" fmla="*/ 1579733 w 2306491"/>
              <a:gd name="connsiteY28" fmla="*/ 2299580 h 4200808"/>
              <a:gd name="connsiteX29" fmla="*/ 1570679 w 2306491"/>
              <a:gd name="connsiteY29" fmla="*/ 2326740 h 4200808"/>
              <a:gd name="connsiteX30" fmla="*/ 1543519 w 2306491"/>
              <a:gd name="connsiteY30" fmla="*/ 2417275 h 4200808"/>
              <a:gd name="connsiteX31" fmla="*/ 1534465 w 2306491"/>
              <a:gd name="connsiteY31" fmla="*/ 2444435 h 4200808"/>
              <a:gd name="connsiteX32" fmla="*/ 1516358 w 2306491"/>
              <a:gd name="connsiteY32" fmla="*/ 2471596 h 4200808"/>
              <a:gd name="connsiteX33" fmla="*/ 1489198 w 2306491"/>
              <a:gd name="connsiteY33" fmla="*/ 2525917 h 4200808"/>
              <a:gd name="connsiteX34" fmla="*/ 1443931 w 2306491"/>
              <a:gd name="connsiteY34" fmla="*/ 2607398 h 4200808"/>
              <a:gd name="connsiteX35" fmla="*/ 1398663 w 2306491"/>
              <a:gd name="connsiteY35" fmla="*/ 2661719 h 4200808"/>
              <a:gd name="connsiteX36" fmla="*/ 1389610 w 2306491"/>
              <a:gd name="connsiteY36" fmla="*/ 2688879 h 4200808"/>
              <a:gd name="connsiteX37" fmla="*/ 1362450 w 2306491"/>
              <a:gd name="connsiteY37" fmla="*/ 2716039 h 4200808"/>
              <a:gd name="connsiteX38" fmla="*/ 1344343 w 2306491"/>
              <a:gd name="connsiteY38" fmla="*/ 2743200 h 4200808"/>
              <a:gd name="connsiteX39" fmla="*/ 1317182 w 2306491"/>
              <a:gd name="connsiteY39" fmla="*/ 2770360 h 4200808"/>
              <a:gd name="connsiteX40" fmla="*/ 1280968 w 2306491"/>
              <a:gd name="connsiteY40" fmla="*/ 2824681 h 4200808"/>
              <a:gd name="connsiteX41" fmla="*/ 1244755 w 2306491"/>
              <a:gd name="connsiteY41" fmla="*/ 2879002 h 4200808"/>
              <a:gd name="connsiteX42" fmla="*/ 1226648 w 2306491"/>
              <a:gd name="connsiteY42" fmla="*/ 2906162 h 4200808"/>
              <a:gd name="connsiteX43" fmla="*/ 1208541 w 2306491"/>
              <a:gd name="connsiteY43" fmla="*/ 2933323 h 4200808"/>
              <a:gd name="connsiteX44" fmla="*/ 1181380 w 2306491"/>
              <a:gd name="connsiteY44" fmla="*/ 2960483 h 4200808"/>
              <a:gd name="connsiteX45" fmla="*/ 1136113 w 2306491"/>
              <a:gd name="connsiteY45" fmla="*/ 3005750 h 4200808"/>
              <a:gd name="connsiteX46" fmla="*/ 1099899 w 2306491"/>
              <a:gd name="connsiteY46" fmla="*/ 3060071 h 4200808"/>
              <a:gd name="connsiteX47" fmla="*/ 1081792 w 2306491"/>
              <a:gd name="connsiteY47" fmla="*/ 3087231 h 4200808"/>
              <a:gd name="connsiteX48" fmla="*/ 1054632 w 2306491"/>
              <a:gd name="connsiteY48" fmla="*/ 3105338 h 4200808"/>
              <a:gd name="connsiteX49" fmla="*/ 1018418 w 2306491"/>
              <a:gd name="connsiteY49" fmla="*/ 3159659 h 4200808"/>
              <a:gd name="connsiteX50" fmla="*/ 991257 w 2306491"/>
              <a:gd name="connsiteY50" fmla="*/ 3186820 h 4200808"/>
              <a:gd name="connsiteX51" fmla="*/ 973151 w 2306491"/>
              <a:gd name="connsiteY51" fmla="*/ 3213980 h 4200808"/>
              <a:gd name="connsiteX52" fmla="*/ 945990 w 2306491"/>
              <a:gd name="connsiteY52" fmla="*/ 3223033 h 4200808"/>
              <a:gd name="connsiteX53" fmla="*/ 918830 w 2306491"/>
              <a:gd name="connsiteY53" fmla="*/ 3250194 h 4200808"/>
              <a:gd name="connsiteX54" fmla="*/ 891669 w 2306491"/>
              <a:gd name="connsiteY54" fmla="*/ 3259247 h 4200808"/>
              <a:gd name="connsiteX55" fmla="*/ 873562 w 2306491"/>
              <a:gd name="connsiteY55" fmla="*/ 3286408 h 4200808"/>
              <a:gd name="connsiteX56" fmla="*/ 846402 w 2306491"/>
              <a:gd name="connsiteY56" fmla="*/ 3304515 h 4200808"/>
              <a:gd name="connsiteX57" fmla="*/ 819242 w 2306491"/>
              <a:gd name="connsiteY57" fmla="*/ 3331675 h 4200808"/>
              <a:gd name="connsiteX58" fmla="*/ 783028 w 2306491"/>
              <a:gd name="connsiteY58" fmla="*/ 3376942 h 4200808"/>
              <a:gd name="connsiteX59" fmla="*/ 746814 w 2306491"/>
              <a:gd name="connsiteY59" fmla="*/ 3431263 h 4200808"/>
              <a:gd name="connsiteX60" fmla="*/ 692493 w 2306491"/>
              <a:gd name="connsiteY60" fmla="*/ 3485584 h 4200808"/>
              <a:gd name="connsiteX61" fmla="*/ 656279 w 2306491"/>
              <a:gd name="connsiteY61" fmla="*/ 3539905 h 4200808"/>
              <a:gd name="connsiteX62" fmla="*/ 638172 w 2306491"/>
              <a:gd name="connsiteY62" fmla="*/ 3567065 h 4200808"/>
              <a:gd name="connsiteX63" fmla="*/ 611012 w 2306491"/>
              <a:gd name="connsiteY63" fmla="*/ 3585172 h 4200808"/>
              <a:gd name="connsiteX64" fmla="*/ 601958 w 2306491"/>
              <a:gd name="connsiteY64" fmla="*/ 3612332 h 4200808"/>
              <a:gd name="connsiteX65" fmla="*/ 574798 w 2306491"/>
              <a:gd name="connsiteY65" fmla="*/ 3630439 h 4200808"/>
              <a:gd name="connsiteX66" fmla="*/ 547638 w 2306491"/>
              <a:gd name="connsiteY66" fmla="*/ 3657600 h 4200808"/>
              <a:gd name="connsiteX67" fmla="*/ 493317 w 2306491"/>
              <a:gd name="connsiteY67" fmla="*/ 3693814 h 4200808"/>
              <a:gd name="connsiteX68" fmla="*/ 438996 w 2306491"/>
              <a:gd name="connsiteY68" fmla="*/ 3739081 h 4200808"/>
              <a:gd name="connsiteX69" fmla="*/ 411836 w 2306491"/>
              <a:gd name="connsiteY69" fmla="*/ 3766241 h 4200808"/>
              <a:gd name="connsiteX70" fmla="*/ 357515 w 2306491"/>
              <a:gd name="connsiteY70" fmla="*/ 3802455 h 4200808"/>
              <a:gd name="connsiteX71" fmla="*/ 330355 w 2306491"/>
              <a:gd name="connsiteY71" fmla="*/ 3820562 h 4200808"/>
              <a:gd name="connsiteX72" fmla="*/ 276034 w 2306491"/>
              <a:gd name="connsiteY72" fmla="*/ 3856776 h 4200808"/>
              <a:gd name="connsiteX73" fmla="*/ 230766 w 2306491"/>
              <a:gd name="connsiteY73" fmla="*/ 3902043 h 4200808"/>
              <a:gd name="connsiteX74" fmla="*/ 176446 w 2306491"/>
              <a:gd name="connsiteY74" fmla="*/ 3938257 h 4200808"/>
              <a:gd name="connsiteX75" fmla="*/ 140232 w 2306491"/>
              <a:gd name="connsiteY75" fmla="*/ 3992578 h 4200808"/>
              <a:gd name="connsiteX76" fmla="*/ 122125 w 2306491"/>
              <a:gd name="connsiteY76" fmla="*/ 4019738 h 4200808"/>
              <a:gd name="connsiteX77" fmla="*/ 94964 w 2306491"/>
              <a:gd name="connsiteY77" fmla="*/ 4028792 h 4200808"/>
              <a:gd name="connsiteX78" fmla="*/ 85911 w 2306491"/>
              <a:gd name="connsiteY78" fmla="*/ 4055952 h 4200808"/>
              <a:gd name="connsiteX79" fmla="*/ 58751 w 2306491"/>
              <a:gd name="connsiteY79" fmla="*/ 4074059 h 4200808"/>
              <a:gd name="connsiteX80" fmla="*/ 31590 w 2306491"/>
              <a:gd name="connsiteY80" fmla="*/ 4101220 h 4200808"/>
              <a:gd name="connsiteX81" fmla="*/ 22537 w 2306491"/>
              <a:gd name="connsiteY81" fmla="*/ 4191754 h 4200808"/>
              <a:gd name="connsiteX82" fmla="*/ 49697 w 2306491"/>
              <a:gd name="connsiteY82" fmla="*/ 4200808 h 4200808"/>
              <a:gd name="connsiteX83" fmla="*/ 76857 w 2306491"/>
              <a:gd name="connsiteY83" fmla="*/ 4182701 h 4200808"/>
              <a:gd name="connsiteX84" fmla="*/ 113071 w 2306491"/>
              <a:gd name="connsiteY84" fmla="*/ 4146487 h 4200808"/>
              <a:gd name="connsiteX85" fmla="*/ 194553 w 2306491"/>
              <a:gd name="connsiteY85" fmla="*/ 4101220 h 4200808"/>
              <a:gd name="connsiteX86" fmla="*/ 276034 w 2306491"/>
              <a:gd name="connsiteY86" fmla="*/ 4055952 h 4200808"/>
              <a:gd name="connsiteX87" fmla="*/ 357515 w 2306491"/>
              <a:gd name="connsiteY87" fmla="*/ 3992578 h 4200808"/>
              <a:gd name="connsiteX88" fmla="*/ 466157 w 2306491"/>
              <a:gd name="connsiteY88" fmla="*/ 3920150 h 4200808"/>
              <a:gd name="connsiteX89" fmla="*/ 520477 w 2306491"/>
              <a:gd name="connsiteY89" fmla="*/ 3883936 h 4200808"/>
              <a:gd name="connsiteX90" fmla="*/ 547638 w 2306491"/>
              <a:gd name="connsiteY90" fmla="*/ 3865829 h 4200808"/>
              <a:gd name="connsiteX91" fmla="*/ 565745 w 2306491"/>
              <a:gd name="connsiteY91" fmla="*/ 3838669 h 4200808"/>
              <a:gd name="connsiteX92" fmla="*/ 620065 w 2306491"/>
              <a:gd name="connsiteY92" fmla="*/ 3793402 h 4200808"/>
              <a:gd name="connsiteX93" fmla="*/ 665333 w 2306491"/>
              <a:gd name="connsiteY93" fmla="*/ 3748134 h 4200808"/>
              <a:gd name="connsiteX94" fmla="*/ 719654 w 2306491"/>
              <a:gd name="connsiteY94" fmla="*/ 3693814 h 4200808"/>
              <a:gd name="connsiteX95" fmla="*/ 746814 w 2306491"/>
              <a:gd name="connsiteY95" fmla="*/ 3666653 h 4200808"/>
              <a:gd name="connsiteX96" fmla="*/ 801135 w 2306491"/>
              <a:gd name="connsiteY96" fmla="*/ 3621386 h 4200808"/>
              <a:gd name="connsiteX97" fmla="*/ 828295 w 2306491"/>
              <a:gd name="connsiteY97" fmla="*/ 3612332 h 4200808"/>
              <a:gd name="connsiteX98" fmla="*/ 882616 w 2306491"/>
              <a:gd name="connsiteY98" fmla="*/ 3576119 h 4200808"/>
              <a:gd name="connsiteX99" fmla="*/ 909776 w 2306491"/>
              <a:gd name="connsiteY99" fmla="*/ 3558012 h 4200808"/>
              <a:gd name="connsiteX100" fmla="*/ 955044 w 2306491"/>
              <a:gd name="connsiteY100" fmla="*/ 3512744 h 4200808"/>
              <a:gd name="connsiteX101" fmla="*/ 1036525 w 2306491"/>
              <a:gd name="connsiteY101" fmla="*/ 3440317 h 4200808"/>
              <a:gd name="connsiteX102" fmla="*/ 1054632 w 2306491"/>
              <a:gd name="connsiteY102" fmla="*/ 3413156 h 4200808"/>
              <a:gd name="connsiteX103" fmla="*/ 1081792 w 2306491"/>
              <a:gd name="connsiteY103" fmla="*/ 3395049 h 4200808"/>
              <a:gd name="connsiteX104" fmla="*/ 1118006 w 2306491"/>
              <a:gd name="connsiteY104" fmla="*/ 3340728 h 4200808"/>
              <a:gd name="connsiteX105" fmla="*/ 1136113 w 2306491"/>
              <a:gd name="connsiteY105" fmla="*/ 3313568 h 4200808"/>
              <a:gd name="connsiteX106" fmla="*/ 1163273 w 2306491"/>
              <a:gd name="connsiteY106" fmla="*/ 3295461 h 4200808"/>
              <a:gd name="connsiteX107" fmla="*/ 1181380 w 2306491"/>
              <a:gd name="connsiteY107" fmla="*/ 3268301 h 4200808"/>
              <a:gd name="connsiteX108" fmla="*/ 1262861 w 2306491"/>
              <a:gd name="connsiteY108" fmla="*/ 3195873 h 4200808"/>
              <a:gd name="connsiteX109" fmla="*/ 1280968 w 2306491"/>
              <a:gd name="connsiteY109" fmla="*/ 3168713 h 4200808"/>
              <a:gd name="connsiteX110" fmla="*/ 1335289 w 2306491"/>
              <a:gd name="connsiteY110" fmla="*/ 3114392 h 4200808"/>
              <a:gd name="connsiteX111" fmla="*/ 1380557 w 2306491"/>
              <a:gd name="connsiteY111" fmla="*/ 3069125 h 4200808"/>
              <a:gd name="connsiteX112" fmla="*/ 1398663 w 2306491"/>
              <a:gd name="connsiteY112" fmla="*/ 3041964 h 4200808"/>
              <a:gd name="connsiteX113" fmla="*/ 1452984 w 2306491"/>
              <a:gd name="connsiteY113" fmla="*/ 3005750 h 4200808"/>
              <a:gd name="connsiteX114" fmla="*/ 1516358 w 2306491"/>
              <a:gd name="connsiteY114" fmla="*/ 2942376 h 4200808"/>
              <a:gd name="connsiteX115" fmla="*/ 1543519 w 2306491"/>
              <a:gd name="connsiteY115" fmla="*/ 2888055 h 4200808"/>
              <a:gd name="connsiteX116" fmla="*/ 1561626 w 2306491"/>
              <a:gd name="connsiteY116" fmla="*/ 2860895 h 4200808"/>
              <a:gd name="connsiteX117" fmla="*/ 1588786 w 2306491"/>
              <a:gd name="connsiteY117" fmla="*/ 2806574 h 4200808"/>
              <a:gd name="connsiteX118" fmla="*/ 1597840 w 2306491"/>
              <a:gd name="connsiteY118" fmla="*/ 2779414 h 4200808"/>
              <a:gd name="connsiteX119" fmla="*/ 1661214 w 2306491"/>
              <a:gd name="connsiteY119" fmla="*/ 2706986 h 4200808"/>
              <a:gd name="connsiteX120" fmla="*/ 1679321 w 2306491"/>
              <a:gd name="connsiteY120" fmla="*/ 2679826 h 4200808"/>
              <a:gd name="connsiteX121" fmla="*/ 1724588 w 2306491"/>
              <a:gd name="connsiteY121" fmla="*/ 2625505 h 4200808"/>
              <a:gd name="connsiteX122" fmla="*/ 1733642 w 2306491"/>
              <a:gd name="connsiteY122" fmla="*/ 2598344 h 4200808"/>
              <a:gd name="connsiteX123" fmla="*/ 1769856 w 2306491"/>
              <a:gd name="connsiteY123" fmla="*/ 2544024 h 4200808"/>
              <a:gd name="connsiteX124" fmla="*/ 1787962 w 2306491"/>
              <a:gd name="connsiteY124" fmla="*/ 2516863 h 4200808"/>
              <a:gd name="connsiteX125" fmla="*/ 1815123 w 2306491"/>
              <a:gd name="connsiteY125" fmla="*/ 2462542 h 4200808"/>
              <a:gd name="connsiteX126" fmla="*/ 1851337 w 2306491"/>
              <a:gd name="connsiteY126" fmla="*/ 2381061 h 4200808"/>
              <a:gd name="connsiteX127" fmla="*/ 1869444 w 2306491"/>
              <a:gd name="connsiteY127" fmla="*/ 2326740 h 4200808"/>
              <a:gd name="connsiteX128" fmla="*/ 1905657 w 2306491"/>
              <a:gd name="connsiteY128" fmla="*/ 2272420 h 4200808"/>
              <a:gd name="connsiteX129" fmla="*/ 1932818 w 2306491"/>
              <a:gd name="connsiteY129" fmla="*/ 2218099 h 4200808"/>
              <a:gd name="connsiteX130" fmla="*/ 1950925 w 2306491"/>
              <a:gd name="connsiteY130" fmla="*/ 2163778 h 4200808"/>
              <a:gd name="connsiteX131" fmla="*/ 1959978 w 2306491"/>
              <a:gd name="connsiteY131" fmla="*/ 2136618 h 4200808"/>
              <a:gd name="connsiteX132" fmla="*/ 1978085 w 2306491"/>
              <a:gd name="connsiteY132" fmla="*/ 2109457 h 4200808"/>
              <a:gd name="connsiteX133" fmla="*/ 1987139 w 2306491"/>
              <a:gd name="connsiteY133" fmla="*/ 2055136 h 4200808"/>
              <a:gd name="connsiteX134" fmla="*/ 1996192 w 2306491"/>
              <a:gd name="connsiteY134" fmla="*/ 1955548 h 4200808"/>
              <a:gd name="connsiteX135" fmla="*/ 2005246 w 2306491"/>
              <a:gd name="connsiteY135" fmla="*/ 1919334 h 4200808"/>
              <a:gd name="connsiteX136" fmla="*/ 2023353 w 2306491"/>
              <a:gd name="connsiteY136" fmla="*/ 1865014 h 4200808"/>
              <a:gd name="connsiteX137" fmla="*/ 2032406 w 2306491"/>
              <a:gd name="connsiteY137" fmla="*/ 1837853 h 4200808"/>
              <a:gd name="connsiteX138" fmla="*/ 2050513 w 2306491"/>
              <a:gd name="connsiteY138" fmla="*/ 1810693 h 4200808"/>
              <a:gd name="connsiteX139" fmla="*/ 2059566 w 2306491"/>
              <a:gd name="connsiteY139" fmla="*/ 1774479 h 4200808"/>
              <a:gd name="connsiteX140" fmla="*/ 2068620 w 2306491"/>
              <a:gd name="connsiteY140" fmla="*/ 1729212 h 4200808"/>
              <a:gd name="connsiteX141" fmla="*/ 2077673 w 2306491"/>
              <a:gd name="connsiteY141" fmla="*/ 1702051 h 4200808"/>
              <a:gd name="connsiteX142" fmla="*/ 2095780 w 2306491"/>
              <a:gd name="connsiteY142" fmla="*/ 1584356 h 4200808"/>
              <a:gd name="connsiteX143" fmla="*/ 2104834 w 2306491"/>
              <a:gd name="connsiteY143" fmla="*/ 1557196 h 4200808"/>
              <a:gd name="connsiteX144" fmla="*/ 2122941 w 2306491"/>
              <a:gd name="connsiteY144" fmla="*/ 1484768 h 4200808"/>
              <a:gd name="connsiteX145" fmla="*/ 2131994 w 2306491"/>
              <a:gd name="connsiteY145" fmla="*/ 1448554 h 4200808"/>
              <a:gd name="connsiteX146" fmla="*/ 2141048 w 2306491"/>
              <a:gd name="connsiteY146" fmla="*/ 1421394 h 4200808"/>
              <a:gd name="connsiteX147" fmla="*/ 2159155 w 2306491"/>
              <a:gd name="connsiteY147" fmla="*/ 1330859 h 4200808"/>
              <a:gd name="connsiteX148" fmla="*/ 2168208 w 2306491"/>
              <a:gd name="connsiteY148" fmla="*/ 1059255 h 4200808"/>
              <a:gd name="connsiteX149" fmla="*/ 2186315 w 2306491"/>
              <a:gd name="connsiteY149" fmla="*/ 1004934 h 4200808"/>
              <a:gd name="connsiteX150" fmla="*/ 2204422 w 2306491"/>
              <a:gd name="connsiteY150" fmla="*/ 950614 h 4200808"/>
              <a:gd name="connsiteX151" fmla="*/ 2213475 w 2306491"/>
              <a:gd name="connsiteY151" fmla="*/ 923453 h 4200808"/>
              <a:gd name="connsiteX152" fmla="*/ 2222529 w 2306491"/>
              <a:gd name="connsiteY152" fmla="*/ 869132 h 4200808"/>
              <a:gd name="connsiteX153" fmla="*/ 2231582 w 2306491"/>
              <a:gd name="connsiteY153" fmla="*/ 751437 h 4200808"/>
              <a:gd name="connsiteX154" fmla="*/ 2249689 w 2306491"/>
              <a:gd name="connsiteY154" fmla="*/ 679010 h 4200808"/>
              <a:gd name="connsiteX155" fmla="*/ 2258743 w 2306491"/>
              <a:gd name="connsiteY155" fmla="*/ 624689 h 4200808"/>
              <a:gd name="connsiteX156" fmla="*/ 2267796 w 2306491"/>
              <a:gd name="connsiteY156" fmla="*/ 597528 h 4200808"/>
              <a:gd name="connsiteX157" fmla="*/ 2285903 w 2306491"/>
              <a:gd name="connsiteY157" fmla="*/ 506994 h 4200808"/>
              <a:gd name="connsiteX158" fmla="*/ 2294957 w 2306491"/>
              <a:gd name="connsiteY158" fmla="*/ 153909 h 4200808"/>
              <a:gd name="connsiteX159" fmla="*/ 2304010 w 2306491"/>
              <a:gd name="connsiteY159" fmla="*/ 126748 h 4200808"/>
              <a:gd name="connsiteX160" fmla="*/ 2304010 w 2306491"/>
              <a:gd name="connsiteY160" fmla="*/ 0 h 4200808"/>
              <a:gd name="connsiteX161" fmla="*/ 1878497 w 2306491"/>
              <a:gd name="connsiteY161" fmla="*/ 9053 h 420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2306491" h="4200808">
                <a:moveTo>
                  <a:pt x="1878497" y="9053"/>
                </a:moveTo>
                <a:lnTo>
                  <a:pt x="1878497" y="9053"/>
                </a:lnTo>
                <a:cubicBezTo>
                  <a:pt x="1887550" y="33196"/>
                  <a:pt x="1904186" y="55739"/>
                  <a:pt x="1905657" y="81481"/>
                </a:cubicBezTo>
                <a:cubicBezTo>
                  <a:pt x="1910309" y="162885"/>
                  <a:pt x="1901853" y="244557"/>
                  <a:pt x="1896604" y="325925"/>
                </a:cubicBezTo>
                <a:cubicBezTo>
                  <a:pt x="1895803" y="338342"/>
                  <a:pt x="1889597" y="349865"/>
                  <a:pt x="1887551" y="362138"/>
                </a:cubicBezTo>
                <a:cubicBezTo>
                  <a:pt x="1883551" y="386138"/>
                  <a:pt x="1881515" y="410423"/>
                  <a:pt x="1878497" y="434566"/>
                </a:cubicBezTo>
                <a:cubicBezTo>
                  <a:pt x="1881515" y="491905"/>
                  <a:pt x="1887551" y="549164"/>
                  <a:pt x="1887551" y="606582"/>
                </a:cubicBezTo>
                <a:cubicBezTo>
                  <a:pt x="1887551" y="639915"/>
                  <a:pt x="1884290" y="673344"/>
                  <a:pt x="1878497" y="706170"/>
                </a:cubicBezTo>
                <a:cubicBezTo>
                  <a:pt x="1875180" y="724966"/>
                  <a:pt x="1860390" y="760491"/>
                  <a:pt x="1860390" y="760491"/>
                </a:cubicBezTo>
                <a:cubicBezTo>
                  <a:pt x="1857372" y="820847"/>
                  <a:pt x="1858264" y="881527"/>
                  <a:pt x="1851337" y="941560"/>
                </a:cubicBezTo>
                <a:cubicBezTo>
                  <a:pt x="1851336" y="941570"/>
                  <a:pt x="1828704" y="1009456"/>
                  <a:pt x="1824176" y="1023041"/>
                </a:cubicBezTo>
                <a:lnTo>
                  <a:pt x="1815123" y="1050202"/>
                </a:lnTo>
                <a:lnTo>
                  <a:pt x="1806069" y="1077362"/>
                </a:lnTo>
                <a:cubicBezTo>
                  <a:pt x="1803051" y="1167897"/>
                  <a:pt x="1802335" y="1258537"/>
                  <a:pt x="1797016" y="1348966"/>
                </a:cubicBezTo>
                <a:cubicBezTo>
                  <a:pt x="1796285" y="1361387"/>
                  <a:pt x="1790402" y="1372979"/>
                  <a:pt x="1787962" y="1385180"/>
                </a:cubicBezTo>
                <a:cubicBezTo>
                  <a:pt x="1784362" y="1403180"/>
                  <a:pt x="1780936" y="1421257"/>
                  <a:pt x="1778909" y="1439501"/>
                </a:cubicBezTo>
                <a:cubicBezTo>
                  <a:pt x="1750330" y="1696727"/>
                  <a:pt x="1795589" y="1476662"/>
                  <a:pt x="1751749" y="1575303"/>
                </a:cubicBezTo>
                <a:cubicBezTo>
                  <a:pt x="1743997" y="1592744"/>
                  <a:pt x="1733642" y="1629624"/>
                  <a:pt x="1733642" y="1629624"/>
                </a:cubicBezTo>
                <a:cubicBezTo>
                  <a:pt x="1730624" y="1683945"/>
                  <a:pt x="1729301" y="1738386"/>
                  <a:pt x="1724588" y="1792586"/>
                </a:cubicBezTo>
                <a:cubicBezTo>
                  <a:pt x="1723421" y="1806011"/>
                  <a:pt x="1710918" y="1858539"/>
                  <a:pt x="1706481" y="1874067"/>
                </a:cubicBezTo>
                <a:cubicBezTo>
                  <a:pt x="1703859" y="1883243"/>
                  <a:pt x="1700050" y="1892051"/>
                  <a:pt x="1697428" y="1901227"/>
                </a:cubicBezTo>
                <a:cubicBezTo>
                  <a:pt x="1694010" y="1913191"/>
                  <a:pt x="1691949" y="1925523"/>
                  <a:pt x="1688374" y="1937441"/>
                </a:cubicBezTo>
                <a:cubicBezTo>
                  <a:pt x="1682889" y="1955722"/>
                  <a:pt x="1676303" y="1973655"/>
                  <a:pt x="1670267" y="1991762"/>
                </a:cubicBezTo>
                <a:lnTo>
                  <a:pt x="1652160" y="2046083"/>
                </a:lnTo>
                <a:lnTo>
                  <a:pt x="1634054" y="2100404"/>
                </a:lnTo>
                <a:cubicBezTo>
                  <a:pt x="1631036" y="2109457"/>
                  <a:pt x="1627315" y="2118306"/>
                  <a:pt x="1625000" y="2127564"/>
                </a:cubicBezTo>
                <a:cubicBezTo>
                  <a:pt x="1618964" y="2151707"/>
                  <a:pt x="1614762" y="2176383"/>
                  <a:pt x="1606893" y="2199992"/>
                </a:cubicBezTo>
                <a:cubicBezTo>
                  <a:pt x="1603875" y="2209045"/>
                  <a:pt x="1600351" y="2217945"/>
                  <a:pt x="1597840" y="2227152"/>
                </a:cubicBezTo>
                <a:cubicBezTo>
                  <a:pt x="1591292" y="2251161"/>
                  <a:pt x="1587603" y="2275972"/>
                  <a:pt x="1579733" y="2299580"/>
                </a:cubicBezTo>
                <a:cubicBezTo>
                  <a:pt x="1576715" y="2308633"/>
                  <a:pt x="1573301" y="2317564"/>
                  <a:pt x="1570679" y="2326740"/>
                </a:cubicBezTo>
                <a:cubicBezTo>
                  <a:pt x="1543312" y="2422525"/>
                  <a:pt x="1586553" y="2288176"/>
                  <a:pt x="1543519" y="2417275"/>
                </a:cubicBezTo>
                <a:cubicBezTo>
                  <a:pt x="1540501" y="2426328"/>
                  <a:pt x="1539759" y="2436495"/>
                  <a:pt x="1534465" y="2444435"/>
                </a:cubicBezTo>
                <a:lnTo>
                  <a:pt x="1516358" y="2471596"/>
                </a:lnTo>
                <a:cubicBezTo>
                  <a:pt x="1493603" y="2539862"/>
                  <a:pt x="1524298" y="2455716"/>
                  <a:pt x="1489198" y="2525917"/>
                </a:cubicBezTo>
                <a:cubicBezTo>
                  <a:pt x="1466430" y="2571454"/>
                  <a:pt x="1501022" y="2550309"/>
                  <a:pt x="1443931" y="2607398"/>
                </a:cubicBezTo>
                <a:cubicBezTo>
                  <a:pt x="1409076" y="2642252"/>
                  <a:pt x="1423872" y="2623905"/>
                  <a:pt x="1398663" y="2661719"/>
                </a:cubicBezTo>
                <a:cubicBezTo>
                  <a:pt x="1395645" y="2670772"/>
                  <a:pt x="1394903" y="2680939"/>
                  <a:pt x="1389610" y="2688879"/>
                </a:cubicBezTo>
                <a:cubicBezTo>
                  <a:pt x="1382508" y="2699532"/>
                  <a:pt x="1370646" y="2706203"/>
                  <a:pt x="1362450" y="2716039"/>
                </a:cubicBezTo>
                <a:cubicBezTo>
                  <a:pt x="1355484" y="2724398"/>
                  <a:pt x="1351309" y="2734841"/>
                  <a:pt x="1344343" y="2743200"/>
                </a:cubicBezTo>
                <a:cubicBezTo>
                  <a:pt x="1336146" y="2753036"/>
                  <a:pt x="1325043" y="2760254"/>
                  <a:pt x="1317182" y="2770360"/>
                </a:cubicBezTo>
                <a:cubicBezTo>
                  <a:pt x="1303821" y="2787538"/>
                  <a:pt x="1293039" y="2806574"/>
                  <a:pt x="1280968" y="2824681"/>
                </a:cubicBezTo>
                <a:lnTo>
                  <a:pt x="1244755" y="2879002"/>
                </a:lnTo>
                <a:lnTo>
                  <a:pt x="1226648" y="2906162"/>
                </a:lnTo>
                <a:cubicBezTo>
                  <a:pt x="1220612" y="2915216"/>
                  <a:pt x="1216235" y="2925629"/>
                  <a:pt x="1208541" y="2933323"/>
                </a:cubicBezTo>
                <a:cubicBezTo>
                  <a:pt x="1199487" y="2942376"/>
                  <a:pt x="1189577" y="2950647"/>
                  <a:pt x="1181380" y="2960483"/>
                </a:cubicBezTo>
                <a:cubicBezTo>
                  <a:pt x="1143656" y="3005751"/>
                  <a:pt x="1185908" y="2972553"/>
                  <a:pt x="1136113" y="3005750"/>
                </a:cubicBezTo>
                <a:lnTo>
                  <a:pt x="1099899" y="3060071"/>
                </a:lnTo>
                <a:cubicBezTo>
                  <a:pt x="1093863" y="3069124"/>
                  <a:pt x="1090845" y="3081195"/>
                  <a:pt x="1081792" y="3087231"/>
                </a:cubicBezTo>
                <a:lnTo>
                  <a:pt x="1054632" y="3105338"/>
                </a:lnTo>
                <a:cubicBezTo>
                  <a:pt x="1042561" y="3123445"/>
                  <a:pt x="1033806" y="3144271"/>
                  <a:pt x="1018418" y="3159659"/>
                </a:cubicBezTo>
                <a:cubicBezTo>
                  <a:pt x="1009364" y="3168713"/>
                  <a:pt x="999454" y="3176984"/>
                  <a:pt x="991257" y="3186820"/>
                </a:cubicBezTo>
                <a:cubicBezTo>
                  <a:pt x="984291" y="3195179"/>
                  <a:pt x="981647" y="3207183"/>
                  <a:pt x="973151" y="3213980"/>
                </a:cubicBezTo>
                <a:cubicBezTo>
                  <a:pt x="965699" y="3219942"/>
                  <a:pt x="955044" y="3220015"/>
                  <a:pt x="945990" y="3223033"/>
                </a:cubicBezTo>
                <a:cubicBezTo>
                  <a:pt x="936937" y="3232087"/>
                  <a:pt x="929483" y="3243092"/>
                  <a:pt x="918830" y="3250194"/>
                </a:cubicBezTo>
                <a:cubicBezTo>
                  <a:pt x="910889" y="3255488"/>
                  <a:pt x="899121" y="3253285"/>
                  <a:pt x="891669" y="3259247"/>
                </a:cubicBezTo>
                <a:cubicBezTo>
                  <a:pt x="883172" y="3266044"/>
                  <a:pt x="881256" y="3278714"/>
                  <a:pt x="873562" y="3286408"/>
                </a:cubicBezTo>
                <a:cubicBezTo>
                  <a:pt x="865868" y="3294102"/>
                  <a:pt x="854761" y="3297549"/>
                  <a:pt x="846402" y="3304515"/>
                </a:cubicBezTo>
                <a:cubicBezTo>
                  <a:pt x="836566" y="3312712"/>
                  <a:pt x="828295" y="3322622"/>
                  <a:pt x="819242" y="3331675"/>
                </a:cubicBezTo>
                <a:cubicBezTo>
                  <a:pt x="798852" y="3392839"/>
                  <a:pt x="827129" y="3326540"/>
                  <a:pt x="783028" y="3376942"/>
                </a:cubicBezTo>
                <a:cubicBezTo>
                  <a:pt x="768698" y="3393320"/>
                  <a:pt x="762202" y="3415875"/>
                  <a:pt x="746814" y="3431263"/>
                </a:cubicBezTo>
                <a:cubicBezTo>
                  <a:pt x="728707" y="3449370"/>
                  <a:pt x="706697" y="3464278"/>
                  <a:pt x="692493" y="3485584"/>
                </a:cubicBezTo>
                <a:lnTo>
                  <a:pt x="656279" y="3539905"/>
                </a:lnTo>
                <a:cubicBezTo>
                  <a:pt x="650243" y="3548958"/>
                  <a:pt x="647225" y="3561029"/>
                  <a:pt x="638172" y="3567065"/>
                </a:cubicBezTo>
                <a:lnTo>
                  <a:pt x="611012" y="3585172"/>
                </a:lnTo>
                <a:cubicBezTo>
                  <a:pt x="607994" y="3594225"/>
                  <a:pt x="607920" y="3604880"/>
                  <a:pt x="601958" y="3612332"/>
                </a:cubicBezTo>
                <a:cubicBezTo>
                  <a:pt x="595161" y="3620828"/>
                  <a:pt x="583157" y="3623473"/>
                  <a:pt x="574798" y="3630439"/>
                </a:cubicBezTo>
                <a:cubicBezTo>
                  <a:pt x="564962" y="3638636"/>
                  <a:pt x="557744" y="3649739"/>
                  <a:pt x="547638" y="3657600"/>
                </a:cubicBezTo>
                <a:cubicBezTo>
                  <a:pt x="530460" y="3670961"/>
                  <a:pt x="508705" y="3678426"/>
                  <a:pt x="493317" y="3693814"/>
                </a:cubicBezTo>
                <a:cubicBezTo>
                  <a:pt x="413970" y="3773161"/>
                  <a:pt x="514623" y="3676059"/>
                  <a:pt x="438996" y="3739081"/>
                </a:cubicBezTo>
                <a:cubicBezTo>
                  <a:pt x="429160" y="3747277"/>
                  <a:pt x="421942" y="3758381"/>
                  <a:pt x="411836" y="3766241"/>
                </a:cubicBezTo>
                <a:cubicBezTo>
                  <a:pt x="394658" y="3779602"/>
                  <a:pt x="375622" y="3790384"/>
                  <a:pt x="357515" y="3802455"/>
                </a:cubicBezTo>
                <a:cubicBezTo>
                  <a:pt x="348462" y="3808491"/>
                  <a:pt x="338049" y="3812868"/>
                  <a:pt x="330355" y="3820562"/>
                </a:cubicBezTo>
                <a:cubicBezTo>
                  <a:pt x="296446" y="3854471"/>
                  <a:pt x="315341" y="3843674"/>
                  <a:pt x="276034" y="3856776"/>
                </a:cubicBezTo>
                <a:cubicBezTo>
                  <a:pt x="242836" y="3906572"/>
                  <a:pt x="276036" y="3864318"/>
                  <a:pt x="230766" y="3902043"/>
                </a:cubicBezTo>
                <a:cubicBezTo>
                  <a:pt x="185554" y="3939720"/>
                  <a:pt x="224178" y="3922347"/>
                  <a:pt x="176446" y="3938257"/>
                </a:cubicBezTo>
                <a:lnTo>
                  <a:pt x="140232" y="3992578"/>
                </a:lnTo>
                <a:cubicBezTo>
                  <a:pt x="134196" y="4001631"/>
                  <a:pt x="132447" y="4016297"/>
                  <a:pt x="122125" y="4019738"/>
                </a:cubicBezTo>
                <a:lnTo>
                  <a:pt x="94964" y="4028792"/>
                </a:lnTo>
                <a:cubicBezTo>
                  <a:pt x="91946" y="4037845"/>
                  <a:pt x="91872" y="4048500"/>
                  <a:pt x="85911" y="4055952"/>
                </a:cubicBezTo>
                <a:cubicBezTo>
                  <a:pt x="79114" y="4064449"/>
                  <a:pt x="67110" y="4067093"/>
                  <a:pt x="58751" y="4074059"/>
                </a:cubicBezTo>
                <a:cubicBezTo>
                  <a:pt x="48915" y="4082256"/>
                  <a:pt x="40644" y="4092166"/>
                  <a:pt x="31590" y="4101220"/>
                </a:cubicBezTo>
                <a:cubicBezTo>
                  <a:pt x="23128" y="4126605"/>
                  <a:pt x="0" y="4163583"/>
                  <a:pt x="22537" y="4191754"/>
                </a:cubicBezTo>
                <a:cubicBezTo>
                  <a:pt x="28499" y="4199206"/>
                  <a:pt x="40644" y="4197790"/>
                  <a:pt x="49697" y="4200808"/>
                </a:cubicBezTo>
                <a:cubicBezTo>
                  <a:pt x="58750" y="4194772"/>
                  <a:pt x="70060" y="4191198"/>
                  <a:pt x="76857" y="4182701"/>
                </a:cubicBezTo>
                <a:cubicBezTo>
                  <a:pt x="111973" y="4138806"/>
                  <a:pt x="53814" y="4166239"/>
                  <a:pt x="113071" y="4146487"/>
                </a:cubicBezTo>
                <a:cubicBezTo>
                  <a:pt x="175333" y="4104979"/>
                  <a:pt x="146747" y="4117154"/>
                  <a:pt x="194553" y="4101220"/>
                </a:cubicBezTo>
                <a:cubicBezTo>
                  <a:pt x="256814" y="4059712"/>
                  <a:pt x="228228" y="4071888"/>
                  <a:pt x="276034" y="4055952"/>
                </a:cubicBezTo>
                <a:cubicBezTo>
                  <a:pt x="318582" y="4013404"/>
                  <a:pt x="292540" y="4035895"/>
                  <a:pt x="357515" y="3992578"/>
                </a:cubicBezTo>
                <a:lnTo>
                  <a:pt x="466157" y="3920150"/>
                </a:lnTo>
                <a:lnTo>
                  <a:pt x="520477" y="3883936"/>
                </a:lnTo>
                <a:lnTo>
                  <a:pt x="547638" y="3865829"/>
                </a:lnTo>
                <a:cubicBezTo>
                  <a:pt x="553674" y="3856776"/>
                  <a:pt x="558779" y="3847028"/>
                  <a:pt x="565745" y="3838669"/>
                </a:cubicBezTo>
                <a:cubicBezTo>
                  <a:pt x="587529" y="3812529"/>
                  <a:pt x="593360" y="3811206"/>
                  <a:pt x="620065" y="3793402"/>
                </a:cubicBezTo>
                <a:cubicBezTo>
                  <a:pt x="657375" y="3737435"/>
                  <a:pt x="615951" y="3792029"/>
                  <a:pt x="665333" y="3748134"/>
                </a:cubicBezTo>
                <a:cubicBezTo>
                  <a:pt x="684472" y="3731122"/>
                  <a:pt x="701547" y="3711921"/>
                  <a:pt x="719654" y="3693814"/>
                </a:cubicBezTo>
                <a:lnTo>
                  <a:pt x="746814" y="3666653"/>
                </a:lnTo>
                <a:cubicBezTo>
                  <a:pt x="766838" y="3646629"/>
                  <a:pt x="775925" y="3633991"/>
                  <a:pt x="801135" y="3621386"/>
                </a:cubicBezTo>
                <a:cubicBezTo>
                  <a:pt x="809671" y="3617118"/>
                  <a:pt x="819953" y="3616967"/>
                  <a:pt x="828295" y="3612332"/>
                </a:cubicBezTo>
                <a:cubicBezTo>
                  <a:pt x="847318" y="3601764"/>
                  <a:pt x="864509" y="3588190"/>
                  <a:pt x="882616" y="3576119"/>
                </a:cubicBezTo>
                <a:lnTo>
                  <a:pt x="909776" y="3558012"/>
                </a:lnTo>
                <a:cubicBezTo>
                  <a:pt x="947087" y="3502044"/>
                  <a:pt x="905661" y="3556640"/>
                  <a:pt x="955044" y="3512744"/>
                </a:cubicBezTo>
                <a:cubicBezTo>
                  <a:pt x="1048066" y="3430058"/>
                  <a:pt x="974881" y="3481412"/>
                  <a:pt x="1036525" y="3440317"/>
                </a:cubicBezTo>
                <a:cubicBezTo>
                  <a:pt x="1042561" y="3431263"/>
                  <a:pt x="1046938" y="3420850"/>
                  <a:pt x="1054632" y="3413156"/>
                </a:cubicBezTo>
                <a:cubicBezTo>
                  <a:pt x="1062326" y="3405462"/>
                  <a:pt x="1074627" y="3403238"/>
                  <a:pt x="1081792" y="3395049"/>
                </a:cubicBezTo>
                <a:cubicBezTo>
                  <a:pt x="1096122" y="3378671"/>
                  <a:pt x="1105935" y="3358835"/>
                  <a:pt x="1118006" y="3340728"/>
                </a:cubicBezTo>
                <a:cubicBezTo>
                  <a:pt x="1124042" y="3331675"/>
                  <a:pt x="1127060" y="3319604"/>
                  <a:pt x="1136113" y="3313568"/>
                </a:cubicBezTo>
                <a:lnTo>
                  <a:pt x="1163273" y="3295461"/>
                </a:lnTo>
                <a:cubicBezTo>
                  <a:pt x="1169309" y="3286408"/>
                  <a:pt x="1173686" y="3275995"/>
                  <a:pt x="1181380" y="3268301"/>
                </a:cubicBezTo>
                <a:cubicBezTo>
                  <a:pt x="1235809" y="3213873"/>
                  <a:pt x="1186817" y="3309937"/>
                  <a:pt x="1262861" y="3195873"/>
                </a:cubicBezTo>
                <a:cubicBezTo>
                  <a:pt x="1268897" y="3186820"/>
                  <a:pt x="1273739" y="3176845"/>
                  <a:pt x="1280968" y="3168713"/>
                </a:cubicBezTo>
                <a:cubicBezTo>
                  <a:pt x="1297981" y="3149574"/>
                  <a:pt x="1321085" y="3135699"/>
                  <a:pt x="1335289" y="3114392"/>
                </a:cubicBezTo>
                <a:cubicBezTo>
                  <a:pt x="1359432" y="3078177"/>
                  <a:pt x="1344342" y="3093266"/>
                  <a:pt x="1380557" y="3069125"/>
                </a:cubicBezTo>
                <a:cubicBezTo>
                  <a:pt x="1386592" y="3060071"/>
                  <a:pt x="1390474" y="3049129"/>
                  <a:pt x="1398663" y="3041964"/>
                </a:cubicBezTo>
                <a:cubicBezTo>
                  <a:pt x="1415040" y="3027634"/>
                  <a:pt x="1452984" y="3005750"/>
                  <a:pt x="1452984" y="3005750"/>
                </a:cubicBezTo>
                <a:cubicBezTo>
                  <a:pt x="1494492" y="2943489"/>
                  <a:pt x="1468553" y="2958310"/>
                  <a:pt x="1516358" y="2942376"/>
                </a:cubicBezTo>
                <a:cubicBezTo>
                  <a:pt x="1568249" y="2864541"/>
                  <a:pt x="1506036" y="2963020"/>
                  <a:pt x="1543519" y="2888055"/>
                </a:cubicBezTo>
                <a:cubicBezTo>
                  <a:pt x="1548385" y="2878323"/>
                  <a:pt x="1555590" y="2869948"/>
                  <a:pt x="1561626" y="2860895"/>
                </a:cubicBezTo>
                <a:cubicBezTo>
                  <a:pt x="1584378" y="2792635"/>
                  <a:pt x="1553689" y="2876765"/>
                  <a:pt x="1588786" y="2806574"/>
                </a:cubicBezTo>
                <a:cubicBezTo>
                  <a:pt x="1593054" y="2798038"/>
                  <a:pt x="1593205" y="2787756"/>
                  <a:pt x="1597840" y="2779414"/>
                </a:cubicBezTo>
                <a:cubicBezTo>
                  <a:pt x="1628907" y="2723495"/>
                  <a:pt x="1621539" y="2733437"/>
                  <a:pt x="1661214" y="2706986"/>
                </a:cubicBezTo>
                <a:cubicBezTo>
                  <a:pt x="1667250" y="2697933"/>
                  <a:pt x="1672355" y="2688185"/>
                  <a:pt x="1679321" y="2679826"/>
                </a:cubicBezTo>
                <a:cubicBezTo>
                  <a:pt x="1704347" y="2649795"/>
                  <a:pt x="1707731" y="2659219"/>
                  <a:pt x="1724588" y="2625505"/>
                </a:cubicBezTo>
                <a:cubicBezTo>
                  <a:pt x="1728856" y="2616969"/>
                  <a:pt x="1729007" y="2606686"/>
                  <a:pt x="1733642" y="2598344"/>
                </a:cubicBezTo>
                <a:cubicBezTo>
                  <a:pt x="1744211" y="2579321"/>
                  <a:pt x="1757785" y="2562131"/>
                  <a:pt x="1769856" y="2544024"/>
                </a:cubicBezTo>
                <a:cubicBezTo>
                  <a:pt x="1775892" y="2534971"/>
                  <a:pt x="1784521" y="2527185"/>
                  <a:pt x="1787962" y="2516863"/>
                </a:cubicBezTo>
                <a:cubicBezTo>
                  <a:pt x="1800457" y="2479380"/>
                  <a:pt x="1791722" y="2497643"/>
                  <a:pt x="1815123" y="2462542"/>
                </a:cubicBezTo>
                <a:cubicBezTo>
                  <a:pt x="1836671" y="2397899"/>
                  <a:pt x="1822643" y="2424103"/>
                  <a:pt x="1851337" y="2381061"/>
                </a:cubicBezTo>
                <a:cubicBezTo>
                  <a:pt x="1857373" y="2362954"/>
                  <a:pt x="1858857" y="2342621"/>
                  <a:pt x="1869444" y="2326740"/>
                </a:cubicBezTo>
                <a:cubicBezTo>
                  <a:pt x="1881515" y="2308633"/>
                  <a:pt x="1898775" y="2293065"/>
                  <a:pt x="1905657" y="2272420"/>
                </a:cubicBezTo>
                <a:cubicBezTo>
                  <a:pt x="1918152" y="2234937"/>
                  <a:pt x="1909417" y="2253200"/>
                  <a:pt x="1932818" y="2218099"/>
                </a:cubicBezTo>
                <a:lnTo>
                  <a:pt x="1950925" y="2163778"/>
                </a:lnTo>
                <a:cubicBezTo>
                  <a:pt x="1953943" y="2154725"/>
                  <a:pt x="1954685" y="2144558"/>
                  <a:pt x="1959978" y="2136618"/>
                </a:cubicBezTo>
                <a:lnTo>
                  <a:pt x="1978085" y="2109457"/>
                </a:lnTo>
                <a:cubicBezTo>
                  <a:pt x="1981103" y="2091350"/>
                  <a:pt x="1984994" y="2073367"/>
                  <a:pt x="1987139" y="2055136"/>
                </a:cubicBezTo>
                <a:cubicBezTo>
                  <a:pt x="1991034" y="2022031"/>
                  <a:pt x="1991787" y="1988588"/>
                  <a:pt x="1996192" y="1955548"/>
                </a:cubicBezTo>
                <a:cubicBezTo>
                  <a:pt x="1997837" y="1943214"/>
                  <a:pt x="2001670" y="1931252"/>
                  <a:pt x="2005246" y="1919334"/>
                </a:cubicBezTo>
                <a:cubicBezTo>
                  <a:pt x="2010731" y="1901053"/>
                  <a:pt x="2017317" y="1883121"/>
                  <a:pt x="2023353" y="1865014"/>
                </a:cubicBezTo>
                <a:cubicBezTo>
                  <a:pt x="2026371" y="1855960"/>
                  <a:pt x="2027112" y="1845793"/>
                  <a:pt x="2032406" y="1837853"/>
                </a:cubicBezTo>
                <a:lnTo>
                  <a:pt x="2050513" y="1810693"/>
                </a:lnTo>
                <a:cubicBezTo>
                  <a:pt x="2053531" y="1798622"/>
                  <a:pt x="2056867" y="1786626"/>
                  <a:pt x="2059566" y="1774479"/>
                </a:cubicBezTo>
                <a:cubicBezTo>
                  <a:pt x="2062904" y="1759458"/>
                  <a:pt x="2064888" y="1744140"/>
                  <a:pt x="2068620" y="1729212"/>
                </a:cubicBezTo>
                <a:cubicBezTo>
                  <a:pt x="2070935" y="1719954"/>
                  <a:pt x="2074655" y="1711105"/>
                  <a:pt x="2077673" y="1702051"/>
                </a:cubicBezTo>
                <a:cubicBezTo>
                  <a:pt x="2080559" y="1681853"/>
                  <a:pt x="2090759" y="1606952"/>
                  <a:pt x="2095780" y="1584356"/>
                </a:cubicBezTo>
                <a:cubicBezTo>
                  <a:pt x="2097850" y="1575040"/>
                  <a:pt x="2102323" y="1566403"/>
                  <a:pt x="2104834" y="1557196"/>
                </a:cubicBezTo>
                <a:cubicBezTo>
                  <a:pt x="2111382" y="1533187"/>
                  <a:pt x="2116905" y="1508911"/>
                  <a:pt x="2122941" y="1484768"/>
                </a:cubicBezTo>
                <a:cubicBezTo>
                  <a:pt x="2125959" y="1472697"/>
                  <a:pt x="2128059" y="1460358"/>
                  <a:pt x="2131994" y="1448554"/>
                </a:cubicBezTo>
                <a:cubicBezTo>
                  <a:pt x="2135012" y="1439501"/>
                  <a:pt x="2138902" y="1430693"/>
                  <a:pt x="2141048" y="1421394"/>
                </a:cubicBezTo>
                <a:cubicBezTo>
                  <a:pt x="2147968" y="1391406"/>
                  <a:pt x="2159155" y="1330859"/>
                  <a:pt x="2159155" y="1330859"/>
                </a:cubicBezTo>
                <a:cubicBezTo>
                  <a:pt x="2162173" y="1240324"/>
                  <a:pt x="2160685" y="1149527"/>
                  <a:pt x="2168208" y="1059255"/>
                </a:cubicBezTo>
                <a:cubicBezTo>
                  <a:pt x="2169793" y="1040234"/>
                  <a:pt x="2180279" y="1023041"/>
                  <a:pt x="2186315" y="1004934"/>
                </a:cubicBezTo>
                <a:lnTo>
                  <a:pt x="2204422" y="950614"/>
                </a:lnTo>
                <a:cubicBezTo>
                  <a:pt x="2207440" y="941560"/>
                  <a:pt x="2211906" y="932866"/>
                  <a:pt x="2213475" y="923453"/>
                </a:cubicBezTo>
                <a:lnTo>
                  <a:pt x="2222529" y="869132"/>
                </a:lnTo>
                <a:cubicBezTo>
                  <a:pt x="2225547" y="829900"/>
                  <a:pt x="2226017" y="790389"/>
                  <a:pt x="2231582" y="751437"/>
                </a:cubicBezTo>
                <a:cubicBezTo>
                  <a:pt x="2235101" y="726802"/>
                  <a:pt x="2245598" y="703557"/>
                  <a:pt x="2249689" y="679010"/>
                </a:cubicBezTo>
                <a:cubicBezTo>
                  <a:pt x="2252707" y="660903"/>
                  <a:pt x="2254761" y="642609"/>
                  <a:pt x="2258743" y="624689"/>
                </a:cubicBezTo>
                <a:cubicBezTo>
                  <a:pt x="2260813" y="615373"/>
                  <a:pt x="2265650" y="606827"/>
                  <a:pt x="2267796" y="597528"/>
                </a:cubicBezTo>
                <a:cubicBezTo>
                  <a:pt x="2274716" y="567540"/>
                  <a:pt x="2285903" y="506994"/>
                  <a:pt x="2285903" y="506994"/>
                </a:cubicBezTo>
                <a:cubicBezTo>
                  <a:pt x="2288921" y="389299"/>
                  <a:pt x="2289357" y="271509"/>
                  <a:pt x="2294957" y="153909"/>
                </a:cubicBezTo>
                <a:cubicBezTo>
                  <a:pt x="2295411" y="144376"/>
                  <a:pt x="2303450" y="136275"/>
                  <a:pt x="2304010" y="126748"/>
                </a:cubicBezTo>
                <a:cubicBezTo>
                  <a:pt x="2306491" y="84572"/>
                  <a:pt x="2304010" y="42249"/>
                  <a:pt x="2304010" y="0"/>
                </a:cubicBezTo>
                <a:lnTo>
                  <a:pt x="1878497" y="9053"/>
                </a:lnTo>
                <a:close/>
              </a:path>
            </a:pathLst>
          </a:custGeom>
          <a:solidFill>
            <a:srgbClr val="FF000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4" name="Skupina 29"/>
          <p:cNvGrpSpPr>
            <a:grpSpLocks/>
          </p:cNvGrpSpPr>
          <p:nvPr/>
        </p:nvGrpSpPr>
        <p:grpSpPr bwMode="auto">
          <a:xfrm>
            <a:off x="4787900" y="1628775"/>
            <a:ext cx="2306638" cy="4200525"/>
            <a:chOff x="6228184" y="1628800"/>
            <a:chExt cx="2306491" cy="4200808"/>
          </a:xfrm>
        </p:grpSpPr>
        <p:sp>
          <p:nvSpPr>
            <p:cNvPr id="8" name="Volný tvar 7"/>
            <p:cNvSpPr/>
            <p:nvPr/>
          </p:nvSpPr>
          <p:spPr>
            <a:xfrm>
              <a:off x="6228184" y="1628800"/>
              <a:ext cx="2306491" cy="4200808"/>
            </a:xfrm>
            <a:custGeom>
              <a:avLst/>
              <a:gdLst>
                <a:gd name="connsiteX0" fmla="*/ 1878497 w 2306491"/>
                <a:gd name="connsiteY0" fmla="*/ 9053 h 4200808"/>
                <a:gd name="connsiteX1" fmla="*/ 1878497 w 2306491"/>
                <a:gd name="connsiteY1" fmla="*/ 9053 h 4200808"/>
                <a:gd name="connsiteX2" fmla="*/ 1905657 w 2306491"/>
                <a:gd name="connsiteY2" fmla="*/ 81481 h 4200808"/>
                <a:gd name="connsiteX3" fmla="*/ 1896604 w 2306491"/>
                <a:gd name="connsiteY3" fmla="*/ 325925 h 4200808"/>
                <a:gd name="connsiteX4" fmla="*/ 1887551 w 2306491"/>
                <a:gd name="connsiteY4" fmla="*/ 362138 h 4200808"/>
                <a:gd name="connsiteX5" fmla="*/ 1878497 w 2306491"/>
                <a:gd name="connsiteY5" fmla="*/ 434566 h 4200808"/>
                <a:gd name="connsiteX6" fmla="*/ 1887551 w 2306491"/>
                <a:gd name="connsiteY6" fmla="*/ 606582 h 4200808"/>
                <a:gd name="connsiteX7" fmla="*/ 1878497 w 2306491"/>
                <a:gd name="connsiteY7" fmla="*/ 706170 h 4200808"/>
                <a:gd name="connsiteX8" fmla="*/ 1860390 w 2306491"/>
                <a:gd name="connsiteY8" fmla="*/ 760491 h 4200808"/>
                <a:gd name="connsiteX9" fmla="*/ 1851337 w 2306491"/>
                <a:gd name="connsiteY9" fmla="*/ 941560 h 4200808"/>
                <a:gd name="connsiteX10" fmla="*/ 1824176 w 2306491"/>
                <a:gd name="connsiteY10" fmla="*/ 1023041 h 4200808"/>
                <a:gd name="connsiteX11" fmla="*/ 1815123 w 2306491"/>
                <a:gd name="connsiteY11" fmla="*/ 1050202 h 4200808"/>
                <a:gd name="connsiteX12" fmla="*/ 1806069 w 2306491"/>
                <a:gd name="connsiteY12" fmla="*/ 1077362 h 4200808"/>
                <a:gd name="connsiteX13" fmla="*/ 1797016 w 2306491"/>
                <a:gd name="connsiteY13" fmla="*/ 1348966 h 4200808"/>
                <a:gd name="connsiteX14" fmla="*/ 1787962 w 2306491"/>
                <a:gd name="connsiteY14" fmla="*/ 1385180 h 4200808"/>
                <a:gd name="connsiteX15" fmla="*/ 1778909 w 2306491"/>
                <a:gd name="connsiteY15" fmla="*/ 1439501 h 4200808"/>
                <a:gd name="connsiteX16" fmla="*/ 1751749 w 2306491"/>
                <a:gd name="connsiteY16" fmla="*/ 1575303 h 4200808"/>
                <a:gd name="connsiteX17" fmla="*/ 1733642 w 2306491"/>
                <a:gd name="connsiteY17" fmla="*/ 1629624 h 4200808"/>
                <a:gd name="connsiteX18" fmla="*/ 1724588 w 2306491"/>
                <a:gd name="connsiteY18" fmla="*/ 1792586 h 4200808"/>
                <a:gd name="connsiteX19" fmla="*/ 1706481 w 2306491"/>
                <a:gd name="connsiteY19" fmla="*/ 1874067 h 4200808"/>
                <a:gd name="connsiteX20" fmla="*/ 1697428 w 2306491"/>
                <a:gd name="connsiteY20" fmla="*/ 1901227 h 4200808"/>
                <a:gd name="connsiteX21" fmla="*/ 1688374 w 2306491"/>
                <a:gd name="connsiteY21" fmla="*/ 1937441 h 4200808"/>
                <a:gd name="connsiteX22" fmla="*/ 1670267 w 2306491"/>
                <a:gd name="connsiteY22" fmla="*/ 1991762 h 4200808"/>
                <a:gd name="connsiteX23" fmla="*/ 1652160 w 2306491"/>
                <a:gd name="connsiteY23" fmla="*/ 2046083 h 4200808"/>
                <a:gd name="connsiteX24" fmla="*/ 1634054 w 2306491"/>
                <a:gd name="connsiteY24" fmla="*/ 2100404 h 4200808"/>
                <a:gd name="connsiteX25" fmla="*/ 1625000 w 2306491"/>
                <a:gd name="connsiteY25" fmla="*/ 2127564 h 4200808"/>
                <a:gd name="connsiteX26" fmla="*/ 1606893 w 2306491"/>
                <a:gd name="connsiteY26" fmla="*/ 2199992 h 4200808"/>
                <a:gd name="connsiteX27" fmla="*/ 1597840 w 2306491"/>
                <a:gd name="connsiteY27" fmla="*/ 2227152 h 4200808"/>
                <a:gd name="connsiteX28" fmla="*/ 1579733 w 2306491"/>
                <a:gd name="connsiteY28" fmla="*/ 2299580 h 4200808"/>
                <a:gd name="connsiteX29" fmla="*/ 1570679 w 2306491"/>
                <a:gd name="connsiteY29" fmla="*/ 2326740 h 4200808"/>
                <a:gd name="connsiteX30" fmla="*/ 1543519 w 2306491"/>
                <a:gd name="connsiteY30" fmla="*/ 2417275 h 4200808"/>
                <a:gd name="connsiteX31" fmla="*/ 1534465 w 2306491"/>
                <a:gd name="connsiteY31" fmla="*/ 2444435 h 4200808"/>
                <a:gd name="connsiteX32" fmla="*/ 1516358 w 2306491"/>
                <a:gd name="connsiteY32" fmla="*/ 2471596 h 4200808"/>
                <a:gd name="connsiteX33" fmla="*/ 1489198 w 2306491"/>
                <a:gd name="connsiteY33" fmla="*/ 2525917 h 4200808"/>
                <a:gd name="connsiteX34" fmla="*/ 1443931 w 2306491"/>
                <a:gd name="connsiteY34" fmla="*/ 2607398 h 4200808"/>
                <a:gd name="connsiteX35" fmla="*/ 1398663 w 2306491"/>
                <a:gd name="connsiteY35" fmla="*/ 2661719 h 4200808"/>
                <a:gd name="connsiteX36" fmla="*/ 1389610 w 2306491"/>
                <a:gd name="connsiteY36" fmla="*/ 2688879 h 4200808"/>
                <a:gd name="connsiteX37" fmla="*/ 1362450 w 2306491"/>
                <a:gd name="connsiteY37" fmla="*/ 2716039 h 4200808"/>
                <a:gd name="connsiteX38" fmla="*/ 1344343 w 2306491"/>
                <a:gd name="connsiteY38" fmla="*/ 2743200 h 4200808"/>
                <a:gd name="connsiteX39" fmla="*/ 1317182 w 2306491"/>
                <a:gd name="connsiteY39" fmla="*/ 2770360 h 4200808"/>
                <a:gd name="connsiteX40" fmla="*/ 1280968 w 2306491"/>
                <a:gd name="connsiteY40" fmla="*/ 2824681 h 4200808"/>
                <a:gd name="connsiteX41" fmla="*/ 1244755 w 2306491"/>
                <a:gd name="connsiteY41" fmla="*/ 2879002 h 4200808"/>
                <a:gd name="connsiteX42" fmla="*/ 1226648 w 2306491"/>
                <a:gd name="connsiteY42" fmla="*/ 2906162 h 4200808"/>
                <a:gd name="connsiteX43" fmla="*/ 1208541 w 2306491"/>
                <a:gd name="connsiteY43" fmla="*/ 2933323 h 4200808"/>
                <a:gd name="connsiteX44" fmla="*/ 1181380 w 2306491"/>
                <a:gd name="connsiteY44" fmla="*/ 2960483 h 4200808"/>
                <a:gd name="connsiteX45" fmla="*/ 1136113 w 2306491"/>
                <a:gd name="connsiteY45" fmla="*/ 3005750 h 4200808"/>
                <a:gd name="connsiteX46" fmla="*/ 1099899 w 2306491"/>
                <a:gd name="connsiteY46" fmla="*/ 3060071 h 4200808"/>
                <a:gd name="connsiteX47" fmla="*/ 1081792 w 2306491"/>
                <a:gd name="connsiteY47" fmla="*/ 3087231 h 4200808"/>
                <a:gd name="connsiteX48" fmla="*/ 1054632 w 2306491"/>
                <a:gd name="connsiteY48" fmla="*/ 3105338 h 4200808"/>
                <a:gd name="connsiteX49" fmla="*/ 1018418 w 2306491"/>
                <a:gd name="connsiteY49" fmla="*/ 3159659 h 4200808"/>
                <a:gd name="connsiteX50" fmla="*/ 991257 w 2306491"/>
                <a:gd name="connsiteY50" fmla="*/ 3186820 h 4200808"/>
                <a:gd name="connsiteX51" fmla="*/ 973151 w 2306491"/>
                <a:gd name="connsiteY51" fmla="*/ 3213980 h 4200808"/>
                <a:gd name="connsiteX52" fmla="*/ 945990 w 2306491"/>
                <a:gd name="connsiteY52" fmla="*/ 3223033 h 4200808"/>
                <a:gd name="connsiteX53" fmla="*/ 918830 w 2306491"/>
                <a:gd name="connsiteY53" fmla="*/ 3250194 h 4200808"/>
                <a:gd name="connsiteX54" fmla="*/ 891669 w 2306491"/>
                <a:gd name="connsiteY54" fmla="*/ 3259247 h 4200808"/>
                <a:gd name="connsiteX55" fmla="*/ 873562 w 2306491"/>
                <a:gd name="connsiteY55" fmla="*/ 3286408 h 4200808"/>
                <a:gd name="connsiteX56" fmla="*/ 846402 w 2306491"/>
                <a:gd name="connsiteY56" fmla="*/ 3304515 h 4200808"/>
                <a:gd name="connsiteX57" fmla="*/ 819242 w 2306491"/>
                <a:gd name="connsiteY57" fmla="*/ 3331675 h 4200808"/>
                <a:gd name="connsiteX58" fmla="*/ 783028 w 2306491"/>
                <a:gd name="connsiteY58" fmla="*/ 3376942 h 4200808"/>
                <a:gd name="connsiteX59" fmla="*/ 746814 w 2306491"/>
                <a:gd name="connsiteY59" fmla="*/ 3431263 h 4200808"/>
                <a:gd name="connsiteX60" fmla="*/ 692493 w 2306491"/>
                <a:gd name="connsiteY60" fmla="*/ 3485584 h 4200808"/>
                <a:gd name="connsiteX61" fmla="*/ 656279 w 2306491"/>
                <a:gd name="connsiteY61" fmla="*/ 3539905 h 4200808"/>
                <a:gd name="connsiteX62" fmla="*/ 638172 w 2306491"/>
                <a:gd name="connsiteY62" fmla="*/ 3567065 h 4200808"/>
                <a:gd name="connsiteX63" fmla="*/ 611012 w 2306491"/>
                <a:gd name="connsiteY63" fmla="*/ 3585172 h 4200808"/>
                <a:gd name="connsiteX64" fmla="*/ 601958 w 2306491"/>
                <a:gd name="connsiteY64" fmla="*/ 3612332 h 4200808"/>
                <a:gd name="connsiteX65" fmla="*/ 574798 w 2306491"/>
                <a:gd name="connsiteY65" fmla="*/ 3630439 h 4200808"/>
                <a:gd name="connsiteX66" fmla="*/ 547638 w 2306491"/>
                <a:gd name="connsiteY66" fmla="*/ 3657600 h 4200808"/>
                <a:gd name="connsiteX67" fmla="*/ 493317 w 2306491"/>
                <a:gd name="connsiteY67" fmla="*/ 3693814 h 4200808"/>
                <a:gd name="connsiteX68" fmla="*/ 438996 w 2306491"/>
                <a:gd name="connsiteY68" fmla="*/ 3739081 h 4200808"/>
                <a:gd name="connsiteX69" fmla="*/ 411836 w 2306491"/>
                <a:gd name="connsiteY69" fmla="*/ 3766241 h 4200808"/>
                <a:gd name="connsiteX70" fmla="*/ 357515 w 2306491"/>
                <a:gd name="connsiteY70" fmla="*/ 3802455 h 4200808"/>
                <a:gd name="connsiteX71" fmla="*/ 330355 w 2306491"/>
                <a:gd name="connsiteY71" fmla="*/ 3820562 h 4200808"/>
                <a:gd name="connsiteX72" fmla="*/ 276034 w 2306491"/>
                <a:gd name="connsiteY72" fmla="*/ 3856776 h 4200808"/>
                <a:gd name="connsiteX73" fmla="*/ 230766 w 2306491"/>
                <a:gd name="connsiteY73" fmla="*/ 3902043 h 4200808"/>
                <a:gd name="connsiteX74" fmla="*/ 176446 w 2306491"/>
                <a:gd name="connsiteY74" fmla="*/ 3938257 h 4200808"/>
                <a:gd name="connsiteX75" fmla="*/ 140232 w 2306491"/>
                <a:gd name="connsiteY75" fmla="*/ 3992578 h 4200808"/>
                <a:gd name="connsiteX76" fmla="*/ 122125 w 2306491"/>
                <a:gd name="connsiteY76" fmla="*/ 4019738 h 4200808"/>
                <a:gd name="connsiteX77" fmla="*/ 94964 w 2306491"/>
                <a:gd name="connsiteY77" fmla="*/ 4028792 h 4200808"/>
                <a:gd name="connsiteX78" fmla="*/ 85911 w 2306491"/>
                <a:gd name="connsiteY78" fmla="*/ 4055952 h 4200808"/>
                <a:gd name="connsiteX79" fmla="*/ 58751 w 2306491"/>
                <a:gd name="connsiteY79" fmla="*/ 4074059 h 4200808"/>
                <a:gd name="connsiteX80" fmla="*/ 31590 w 2306491"/>
                <a:gd name="connsiteY80" fmla="*/ 4101220 h 4200808"/>
                <a:gd name="connsiteX81" fmla="*/ 22537 w 2306491"/>
                <a:gd name="connsiteY81" fmla="*/ 4191754 h 4200808"/>
                <a:gd name="connsiteX82" fmla="*/ 49697 w 2306491"/>
                <a:gd name="connsiteY82" fmla="*/ 4200808 h 4200808"/>
                <a:gd name="connsiteX83" fmla="*/ 76857 w 2306491"/>
                <a:gd name="connsiteY83" fmla="*/ 4182701 h 4200808"/>
                <a:gd name="connsiteX84" fmla="*/ 113071 w 2306491"/>
                <a:gd name="connsiteY84" fmla="*/ 4146487 h 4200808"/>
                <a:gd name="connsiteX85" fmla="*/ 194553 w 2306491"/>
                <a:gd name="connsiteY85" fmla="*/ 4101220 h 4200808"/>
                <a:gd name="connsiteX86" fmla="*/ 276034 w 2306491"/>
                <a:gd name="connsiteY86" fmla="*/ 4055952 h 4200808"/>
                <a:gd name="connsiteX87" fmla="*/ 357515 w 2306491"/>
                <a:gd name="connsiteY87" fmla="*/ 3992578 h 4200808"/>
                <a:gd name="connsiteX88" fmla="*/ 466157 w 2306491"/>
                <a:gd name="connsiteY88" fmla="*/ 3920150 h 4200808"/>
                <a:gd name="connsiteX89" fmla="*/ 520477 w 2306491"/>
                <a:gd name="connsiteY89" fmla="*/ 3883936 h 4200808"/>
                <a:gd name="connsiteX90" fmla="*/ 547638 w 2306491"/>
                <a:gd name="connsiteY90" fmla="*/ 3865829 h 4200808"/>
                <a:gd name="connsiteX91" fmla="*/ 565745 w 2306491"/>
                <a:gd name="connsiteY91" fmla="*/ 3838669 h 4200808"/>
                <a:gd name="connsiteX92" fmla="*/ 620065 w 2306491"/>
                <a:gd name="connsiteY92" fmla="*/ 3793402 h 4200808"/>
                <a:gd name="connsiteX93" fmla="*/ 665333 w 2306491"/>
                <a:gd name="connsiteY93" fmla="*/ 3748134 h 4200808"/>
                <a:gd name="connsiteX94" fmla="*/ 719654 w 2306491"/>
                <a:gd name="connsiteY94" fmla="*/ 3693814 h 4200808"/>
                <a:gd name="connsiteX95" fmla="*/ 746814 w 2306491"/>
                <a:gd name="connsiteY95" fmla="*/ 3666653 h 4200808"/>
                <a:gd name="connsiteX96" fmla="*/ 801135 w 2306491"/>
                <a:gd name="connsiteY96" fmla="*/ 3621386 h 4200808"/>
                <a:gd name="connsiteX97" fmla="*/ 828295 w 2306491"/>
                <a:gd name="connsiteY97" fmla="*/ 3612332 h 4200808"/>
                <a:gd name="connsiteX98" fmla="*/ 882616 w 2306491"/>
                <a:gd name="connsiteY98" fmla="*/ 3576119 h 4200808"/>
                <a:gd name="connsiteX99" fmla="*/ 909776 w 2306491"/>
                <a:gd name="connsiteY99" fmla="*/ 3558012 h 4200808"/>
                <a:gd name="connsiteX100" fmla="*/ 955044 w 2306491"/>
                <a:gd name="connsiteY100" fmla="*/ 3512744 h 4200808"/>
                <a:gd name="connsiteX101" fmla="*/ 1036525 w 2306491"/>
                <a:gd name="connsiteY101" fmla="*/ 3440317 h 4200808"/>
                <a:gd name="connsiteX102" fmla="*/ 1054632 w 2306491"/>
                <a:gd name="connsiteY102" fmla="*/ 3413156 h 4200808"/>
                <a:gd name="connsiteX103" fmla="*/ 1081792 w 2306491"/>
                <a:gd name="connsiteY103" fmla="*/ 3395049 h 4200808"/>
                <a:gd name="connsiteX104" fmla="*/ 1118006 w 2306491"/>
                <a:gd name="connsiteY104" fmla="*/ 3340728 h 4200808"/>
                <a:gd name="connsiteX105" fmla="*/ 1136113 w 2306491"/>
                <a:gd name="connsiteY105" fmla="*/ 3313568 h 4200808"/>
                <a:gd name="connsiteX106" fmla="*/ 1163273 w 2306491"/>
                <a:gd name="connsiteY106" fmla="*/ 3295461 h 4200808"/>
                <a:gd name="connsiteX107" fmla="*/ 1181380 w 2306491"/>
                <a:gd name="connsiteY107" fmla="*/ 3268301 h 4200808"/>
                <a:gd name="connsiteX108" fmla="*/ 1262861 w 2306491"/>
                <a:gd name="connsiteY108" fmla="*/ 3195873 h 4200808"/>
                <a:gd name="connsiteX109" fmla="*/ 1280968 w 2306491"/>
                <a:gd name="connsiteY109" fmla="*/ 3168713 h 4200808"/>
                <a:gd name="connsiteX110" fmla="*/ 1335289 w 2306491"/>
                <a:gd name="connsiteY110" fmla="*/ 3114392 h 4200808"/>
                <a:gd name="connsiteX111" fmla="*/ 1380557 w 2306491"/>
                <a:gd name="connsiteY111" fmla="*/ 3069125 h 4200808"/>
                <a:gd name="connsiteX112" fmla="*/ 1398663 w 2306491"/>
                <a:gd name="connsiteY112" fmla="*/ 3041964 h 4200808"/>
                <a:gd name="connsiteX113" fmla="*/ 1452984 w 2306491"/>
                <a:gd name="connsiteY113" fmla="*/ 3005750 h 4200808"/>
                <a:gd name="connsiteX114" fmla="*/ 1516358 w 2306491"/>
                <a:gd name="connsiteY114" fmla="*/ 2942376 h 4200808"/>
                <a:gd name="connsiteX115" fmla="*/ 1543519 w 2306491"/>
                <a:gd name="connsiteY115" fmla="*/ 2888055 h 4200808"/>
                <a:gd name="connsiteX116" fmla="*/ 1561626 w 2306491"/>
                <a:gd name="connsiteY116" fmla="*/ 2860895 h 4200808"/>
                <a:gd name="connsiteX117" fmla="*/ 1588786 w 2306491"/>
                <a:gd name="connsiteY117" fmla="*/ 2806574 h 4200808"/>
                <a:gd name="connsiteX118" fmla="*/ 1597840 w 2306491"/>
                <a:gd name="connsiteY118" fmla="*/ 2779414 h 4200808"/>
                <a:gd name="connsiteX119" fmla="*/ 1661214 w 2306491"/>
                <a:gd name="connsiteY119" fmla="*/ 2706986 h 4200808"/>
                <a:gd name="connsiteX120" fmla="*/ 1679321 w 2306491"/>
                <a:gd name="connsiteY120" fmla="*/ 2679826 h 4200808"/>
                <a:gd name="connsiteX121" fmla="*/ 1724588 w 2306491"/>
                <a:gd name="connsiteY121" fmla="*/ 2625505 h 4200808"/>
                <a:gd name="connsiteX122" fmla="*/ 1733642 w 2306491"/>
                <a:gd name="connsiteY122" fmla="*/ 2598344 h 4200808"/>
                <a:gd name="connsiteX123" fmla="*/ 1769856 w 2306491"/>
                <a:gd name="connsiteY123" fmla="*/ 2544024 h 4200808"/>
                <a:gd name="connsiteX124" fmla="*/ 1787962 w 2306491"/>
                <a:gd name="connsiteY124" fmla="*/ 2516863 h 4200808"/>
                <a:gd name="connsiteX125" fmla="*/ 1815123 w 2306491"/>
                <a:gd name="connsiteY125" fmla="*/ 2462542 h 4200808"/>
                <a:gd name="connsiteX126" fmla="*/ 1851337 w 2306491"/>
                <a:gd name="connsiteY126" fmla="*/ 2381061 h 4200808"/>
                <a:gd name="connsiteX127" fmla="*/ 1869444 w 2306491"/>
                <a:gd name="connsiteY127" fmla="*/ 2326740 h 4200808"/>
                <a:gd name="connsiteX128" fmla="*/ 1905657 w 2306491"/>
                <a:gd name="connsiteY128" fmla="*/ 2272420 h 4200808"/>
                <a:gd name="connsiteX129" fmla="*/ 1932818 w 2306491"/>
                <a:gd name="connsiteY129" fmla="*/ 2218099 h 4200808"/>
                <a:gd name="connsiteX130" fmla="*/ 1950925 w 2306491"/>
                <a:gd name="connsiteY130" fmla="*/ 2163778 h 4200808"/>
                <a:gd name="connsiteX131" fmla="*/ 1959978 w 2306491"/>
                <a:gd name="connsiteY131" fmla="*/ 2136618 h 4200808"/>
                <a:gd name="connsiteX132" fmla="*/ 1978085 w 2306491"/>
                <a:gd name="connsiteY132" fmla="*/ 2109457 h 4200808"/>
                <a:gd name="connsiteX133" fmla="*/ 1987139 w 2306491"/>
                <a:gd name="connsiteY133" fmla="*/ 2055136 h 4200808"/>
                <a:gd name="connsiteX134" fmla="*/ 1996192 w 2306491"/>
                <a:gd name="connsiteY134" fmla="*/ 1955548 h 4200808"/>
                <a:gd name="connsiteX135" fmla="*/ 2005246 w 2306491"/>
                <a:gd name="connsiteY135" fmla="*/ 1919334 h 4200808"/>
                <a:gd name="connsiteX136" fmla="*/ 2023353 w 2306491"/>
                <a:gd name="connsiteY136" fmla="*/ 1865014 h 4200808"/>
                <a:gd name="connsiteX137" fmla="*/ 2032406 w 2306491"/>
                <a:gd name="connsiteY137" fmla="*/ 1837853 h 4200808"/>
                <a:gd name="connsiteX138" fmla="*/ 2050513 w 2306491"/>
                <a:gd name="connsiteY138" fmla="*/ 1810693 h 4200808"/>
                <a:gd name="connsiteX139" fmla="*/ 2059566 w 2306491"/>
                <a:gd name="connsiteY139" fmla="*/ 1774479 h 4200808"/>
                <a:gd name="connsiteX140" fmla="*/ 2068620 w 2306491"/>
                <a:gd name="connsiteY140" fmla="*/ 1729212 h 4200808"/>
                <a:gd name="connsiteX141" fmla="*/ 2077673 w 2306491"/>
                <a:gd name="connsiteY141" fmla="*/ 1702051 h 4200808"/>
                <a:gd name="connsiteX142" fmla="*/ 2095780 w 2306491"/>
                <a:gd name="connsiteY142" fmla="*/ 1584356 h 4200808"/>
                <a:gd name="connsiteX143" fmla="*/ 2104834 w 2306491"/>
                <a:gd name="connsiteY143" fmla="*/ 1557196 h 4200808"/>
                <a:gd name="connsiteX144" fmla="*/ 2122941 w 2306491"/>
                <a:gd name="connsiteY144" fmla="*/ 1484768 h 4200808"/>
                <a:gd name="connsiteX145" fmla="*/ 2131994 w 2306491"/>
                <a:gd name="connsiteY145" fmla="*/ 1448554 h 4200808"/>
                <a:gd name="connsiteX146" fmla="*/ 2141048 w 2306491"/>
                <a:gd name="connsiteY146" fmla="*/ 1421394 h 4200808"/>
                <a:gd name="connsiteX147" fmla="*/ 2159155 w 2306491"/>
                <a:gd name="connsiteY147" fmla="*/ 1330859 h 4200808"/>
                <a:gd name="connsiteX148" fmla="*/ 2168208 w 2306491"/>
                <a:gd name="connsiteY148" fmla="*/ 1059255 h 4200808"/>
                <a:gd name="connsiteX149" fmla="*/ 2186315 w 2306491"/>
                <a:gd name="connsiteY149" fmla="*/ 1004934 h 4200808"/>
                <a:gd name="connsiteX150" fmla="*/ 2204422 w 2306491"/>
                <a:gd name="connsiteY150" fmla="*/ 950614 h 4200808"/>
                <a:gd name="connsiteX151" fmla="*/ 2213475 w 2306491"/>
                <a:gd name="connsiteY151" fmla="*/ 923453 h 4200808"/>
                <a:gd name="connsiteX152" fmla="*/ 2222529 w 2306491"/>
                <a:gd name="connsiteY152" fmla="*/ 869132 h 4200808"/>
                <a:gd name="connsiteX153" fmla="*/ 2231582 w 2306491"/>
                <a:gd name="connsiteY153" fmla="*/ 751437 h 4200808"/>
                <a:gd name="connsiteX154" fmla="*/ 2249689 w 2306491"/>
                <a:gd name="connsiteY154" fmla="*/ 679010 h 4200808"/>
                <a:gd name="connsiteX155" fmla="*/ 2258743 w 2306491"/>
                <a:gd name="connsiteY155" fmla="*/ 624689 h 4200808"/>
                <a:gd name="connsiteX156" fmla="*/ 2267796 w 2306491"/>
                <a:gd name="connsiteY156" fmla="*/ 597528 h 4200808"/>
                <a:gd name="connsiteX157" fmla="*/ 2285903 w 2306491"/>
                <a:gd name="connsiteY157" fmla="*/ 506994 h 4200808"/>
                <a:gd name="connsiteX158" fmla="*/ 2294957 w 2306491"/>
                <a:gd name="connsiteY158" fmla="*/ 153909 h 4200808"/>
                <a:gd name="connsiteX159" fmla="*/ 2304010 w 2306491"/>
                <a:gd name="connsiteY159" fmla="*/ 126748 h 4200808"/>
                <a:gd name="connsiteX160" fmla="*/ 2304010 w 2306491"/>
                <a:gd name="connsiteY160" fmla="*/ 0 h 4200808"/>
                <a:gd name="connsiteX161" fmla="*/ 1878497 w 2306491"/>
                <a:gd name="connsiteY161" fmla="*/ 9053 h 4200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</a:cxnLst>
              <a:rect l="l" t="t" r="r" b="b"/>
              <a:pathLst>
                <a:path w="2306491" h="4200808">
                  <a:moveTo>
                    <a:pt x="1878497" y="9053"/>
                  </a:moveTo>
                  <a:lnTo>
                    <a:pt x="1878497" y="9053"/>
                  </a:lnTo>
                  <a:cubicBezTo>
                    <a:pt x="1887550" y="33196"/>
                    <a:pt x="1904186" y="55739"/>
                    <a:pt x="1905657" y="81481"/>
                  </a:cubicBezTo>
                  <a:cubicBezTo>
                    <a:pt x="1910309" y="162885"/>
                    <a:pt x="1901853" y="244557"/>
                    <a:pt x="1896604" y="325925"/>
                  </a:cubicBezTo>
                  <a:cubicBezTo>
                    <a:pt x="1895803" y="338342"/>
                    <a:pt x="1889597" y="349865"/>
                    <a:pt x="1887551" y="362138"/>
                  </a:cubicBezTo>
                  <a:cubicBezTo>
                    <a:pt x="1883551" y="386138"/>
                    <a:pt x="1881515" y="410423"/>
                    <a:pt x="1878497" y="434566"/>
                  </a:cubicBezTo>
                  <a:cubicBezTo>
                    <a:pt x="1881515" y="491905"/>
                    <a:pt x="1887551" y="549164"/>
                    <a:pt x="1887551" y="606582"/>
                  </a:cubicBezTo>
                  <a:cubicBezTo>
                    <a:pt x="1887551" y="639915"/>
                    <a:pt x="1884290" y="673344"/>
                    <a:pt x="1878497" y="706170"/>
                  </a:cubicBezTo>
                  <a:cubicBezTo>
                    <a:pt x="1875180" y="724966"/>
                    <a:pt x="1860390" y="760491"/>
                    <a:pt x="1860390" y="760491"/>
                  </a:cubicBezTo>
                  <a:cubicBezTo>
                    <a:pt x="1857372" y="820847"/>
                    <a:pt x="1858264" y="881527"/>
                    <a:pt x="1851337" y="941560"/>
                  </a:cubicBezTo>
                  <a:cubicBezTo>
                    <a:pt x="1851336" y="941570"/>
                    <a:pt x="1828704" y="1009456"/>
                    <a:pt x="1824176" y="1023041"/>
                  </a:cubicBezTo>
                  <a:lnTo>
                    <a:pt x="1815123" y="1050202"/>
                  </a:lnTo>
                  <a:lnTo>
                    <a:pt x="1806069" y="1077362"/>
                  </a:lnTo>
                  <a:cubicBezTo>
                    <a:pt x="1803051" y="1167897"/>
                    <a:pt x="1802335" y="1258537"/>
                    <a:pt x="1797016" y="1348966"/>
                  </a:cubicBezTo>
                  <a:cubicBezTo>
                    <a:pt x="1796285" y="1361387"/>
                    <a:pt x="1790402" y="1372979"/>
                    <a:pt x="1787962" y="1385180"/>
                  </a:cubicBezTo>
                  <a:cubicBezTo>
                    <a:pt x="1784362" y="1403180"/>
                    <a:pt x="1780936" y="1421257"/>
                    <a:pt x="1778909" y="1439501"/>
                  </a:cubicBezTo>
                  <a:cubicBezTo>
                    <a:pt x="1750330" y="1696727"/>
                    <a:pt x="1795589" y="1476662"/>
                    <a:pt x="1751749" y="1575303"/>
                  </a:cubicBezTo>
                  <a:cubicBezTo>
                    <a:pt x="1743997" y="1592744"/>
                    <a:pt x="1733642" y="1629624"/>
                    <a:pt x="1733642" y="1629624"/>
                  </a:cubicBezTo>
                  <a:cubicBezTo>
                    <a:pt x="1730624" y="1683945"/>
                    <a:pt x="1729301" y="1738386"/>
                    <a:pt x="1724588" y="1792586"/>
                  </a:cubicBezTo>
                  <a:cubicBezTo>
                    <a:pt x="1723421" y="1806011"/>
                    <a:pt x="1710918" y="1858539"/>
                    <a:pt x="1706481" y="1874067"/>
                  </a:cubicBezTo>
                  <a:cubicBezTo>
                    <a:pt x="1703859" y="1883243"/>
                    <a:pt x="1700050" y="1892051"/>
                    <a:pt x="1697428" y="1901227"/>
                  </a:cubicBezTo>
                  <a:cubicBezTo>
                    <a:pt x="1694010" y="1913191"/>
                    <a:pt x="1691949" y="1925523"/>
                    <a:pt x="1688374" y="1937441"/>
                  </a:cubicBezTo>
                  <a:cubicBezTo>
                    <a:pt x="1682889" y="1955722"/>
                    <a:pt x="1676303" y="1973655"/>
                    <a:pt x="1670267" y="1991762"/>
                  </a:cubicBezTo>
                  <a:lnTo>
                    <a:pt x="1652160" y="2046083"/>
                  </a:lnTo>
                  <a:lnTo>
                    <a:pt x="1634054" y="2100404"/>
                  </a:lnTo>
                  <a:cubicBezTo>
                    <a:pt x="1631036" y="2109457"/>
                    <a:pt x="1627315" y="2118306"/>
                    <a:pt x="1625000" y="2127564"/>
                  </a:cubicBezTo>
                  <a:cubicBezTo>
                    <a:pt x="1618964" y="2151707"/>
                    <a:pt x="1614762" y="2176383"/>
                    <a:pt x="1606893" y="2199992"/>
                  </a:cubicBezTo>
                  <a:cubicBezTo>
                    <a:pt x="1603875" y="2209045"/>
                    <a:pt x="1600351" y="2217945"/>
                    <a:pt x="1597840" y="2227152"/>
                  </a:cubicBezTo>
                  <a:cubicBezTo>
                    <a:pt x="1591292" y="2251161"/>
                    <a:pt x="1587603" y="2275972"/>
                    <a:pt x="1579733" y="2299580"/>
                  </a:cubicBezTo>
                  <a:cubicBezTo>
                    <a:pt x="1576715" y="2308633"/>
                    <a:pt x="1573301" y="2317564"/>
                    <a:pt x="1570679" y="2326740"/>
                  </a:cubicBezTo>
                  <a:cubicBezTo>
                    <a:pt x="1543312" y="2422525"/>
                    <a:pt x="1586553" y="2288176"/>
                    <a:pt x="1543519" y="2417275"/>
                  </a:cubicBezTo>
                  <a:cubicBezTo>
                    <a:pt x="1540501" y="2426328"/>
                    <a:pt x="1539759" y="2436495"/>
                    <a:pt x="1534465" y="2444435"/>
                  </a:cubicBezTo>
                  <a:lnTo>
                    <a:pt x="1516358" y="2471596"/>
                  </a:lnTo>
                  <a:cubicBezTo>
                    <a:pt x="1493603" y="2539862"/>
                    <a:pt x="1524298" y="2455716"/>
                    <a:pt x="1489198" y="2525917"/>
                  </a:cubicBezTo>
                  <a:cubicBezTo>
                    <a:pt x="1466430" y="2571454"/>
                    <a:pt x="1501022" y="2550309"/>
                    <a:pt x="1443931" y="2607398"/>
                  </a:cubicBezTo>
                  <a:cubicBezTo>
                    <a:pt x="1409076" y="2642252"/>
                    <a:pt x="1423872" y="2623905"/>
                    <a:pt x="1398663" y="2661719"/>
                  </a:cubicBezTo>
                  <a:cubicBezTo>
                    <a:pt x="1395645" y="2670772"/>
                    <a:pt x="1394903" y="2680939"/>
                    <a:pt x="1389610" y="2688879"/>
                  </a:cubicBezTo>
                  <a:cubicBezTo>
                    <a:pt x="1382508" y="2699532"/>
                    <a:pt x="1370646" y="2706203"/>
                    <a:pt x="1362450" y="2716039"/>
                  </a:cubicBezTo>
                  <a:cubicBezTo>
                    <a:pt x="1355484" y="2724398"/>
                    <a:pt x="1351309" y="2734841"/>
                    <a:pt x="1344343" y="2743200"/>
                  </a:cubicBezTo>
                  <a:cubicBezTo>
                    <a:pt x="1336146" y="2753036"/>
                    <a:pt x="1325043" y="2760254"/>
                    <a:pt x="1317182" y="2770360"/>
                  </a:cubicBezTo>
                  <a:cubicBezTo>
                    <a:pt x="1303821" y="2787538"/>
                    <a:pt x="1293039" y="2806574"/>
                    <a:pt x="1280968" y="2824681"/>
                  </a:cubicBezTo>
                  <a:lnTo>
                    <a:pt x="1244755" y="2879002"/>
                  </a:lnTo>
                  <a:lnTo>
                    <a:pt x="1226648" y="2906162"/>
                  </a:lnTo>
                  <a:cubicBezTo>
                    <a:pt x="1220612" y="2915216"/>
                    <a:pt x="1216235" y="2925629"/>
                    <a:pt x="1208541" y="2933323"/>
                  </a:cubicBezTo>
                  <a:cubicBezTo>
                    <a:pt x="1199487" y="2942376"/>
                    <a:pt x="1189577" y="2950647"/>
                    <a:pt x="1181380" y="2960483"/>
                  </a:cubicBezTo>
                  <a:cubicBezTo>
                    <a:pt x="1143656" y="3005751"/>
                    <a:pt x="1185908" y="2972553"/>
                    <a:pt x="1136113" y="3005750"/>
                  </a:cubicBezTo>
                  <a:lnTo>
                    <a:pt x="1099899" y="3060071"/>
                  </a:lnTo>
                  <a:cubicBezTo>
                    <a:pt x="1093863" y="3069124"/>
                    <a:pt x="1090845" y="3081195"/>
                    <a:pt x="1081792" y="3087231"/>
                  </a:cubicBezTo>
                  <a:lnTo>
                    <a:pt x="1054632" y="3105338"/>
                  </a:lnTo>
                  <a:cubicBezTo>
                    <a:pt x="1042561" y="3123445"/>
                    <a:pt x="1033806" y="3144271"/>
                    <a:pt x="1018418" y="3159659"/>
                  </a:cubicBezTo>
                  <a:cubicBezTo>
                    <a:pt x="1009364" y="3168713"/>
                    <a:pt x="999454" y="3176984"/>
                    <a:pt x="991257" y="3186820"/>
                  </a:cubicBezTo>
                  <a:cubicBezTo>
                    <a:pt x="984291" y="3195179"/>
                    <a:pt x="981647" y="3207183"/>
                    <a:pt x="973151" y="3213980"/>
                  </a:cubicBezTo>
                  <a:cubicBezTo>
                    <a:pt x="965699" y="3219942"/>
                    <a:pt x="955044" y="3220015"/>
                    <a:pt x="945990" y="3223033"/>
                  </a:cubicBezTo>
                  <a:cubicBezTo>
                    <a:pt x="936937" y="3232087"/>
                    <a:pt x="929483" y="3243092"/>
                    <a:pt x="918830" y="3250194"/>
                  </a:cubicBezTo>
                  <a:cubicBezTo>
                    <a:pt x="910889" y="3255488"/>
                    <a:pt x="899121" y="3253285"/>
                    <a:pt x="891669" y="3259247"/>
                  </a:cubicBezTo>
                  <a:cubicBezTo>
                    <a:pt x="883172" y="3266044"/>
                    <a:pt x="881256" y="3278714"/>
                    <a:pt x="873562" y="3286408"/>
                  </a:cubicBezTo>
                  <a:cubicBezTo>
                    <a:pt x="865868" y="3294102"/>
                    <a:pt x="854761" y="3297549"/>
                    <a:pt x="846402" y="3304515"/>
                  </a:cubicBezTo>
                  <a:cubicBezTo>
                    <a:pt x="836566" y="3312712"/>
                    <a:pt x="828295" y="3322622"/>
                    <a:pt x="819242" y="3331675"/>
                  </a:cubicBezTo>
                  <a:cubicBezTo>
                    <a:pt x="798852" y="3392839"/>
                    <a:pt x="827129" y="3326540"/>
                    <a:pt x="783028" y="3376942"/>
                  </a:cubicBezTo>
                  <a:cubicBezTo>
                    <a:pt x="768698" y="3393320"/>
                    <a:pt x="762202" y="3415875"/>
                    <a:pt x="746814" y="3431263"/>
                  </a:cubicBezTo>
                  <a:cubicBezTo>
                    <a:pt x="728707" y="3449370"/>
                    <a:pt x="706697" y="3464278"/>
                    <a:pt x="692493" y="3485584"/>
                  </a:cubicBezTo>
                  <a:lnTo>
                    <a:pt x="656279" y="3539905"/>
                  </a:lnTo>
                  <a:cubicBezTo>
                    <a:pt x="650243" y="3548958"/>
                    <a:pt x="647225" y="3561029"/>
                    <a:pt x="638172" y="3567065"/>
                  </a:cubicBezTo>
                  <a:lnTo>
                    <a:pt x="611012" y="3585172"/>
                  </a:lnTo>
                  <a:cubicBezTo>
                    <a:pt x="607994" y="3594225"/>
                    <a:pt x="607920" y="3604880"/>
                    <a:pt x="601958" y="3612332"/>
                  </a:cubicBezTo>
                  <a:cubicBezTo>
                    <a:pt x="595161" y="3620828"/>
                    <a:pt x="583157" y="3623473"/>
                    <a:pt x="574798" y="3630439"/>
                  </a:cubicBezTo>
                  <a:cubicBezTo>
                    <a:pt x="564962" y="3638636"/>
                    <a:pt x="557744" y="3649739"/>
                    <a:pt x="547638" y="3657600"/>
                  </a:cubicBezTo>
                  <a:cubicBezTo>
                    <a:pt x="530460" y="3670961"/>
                    <a:pt x="508705" y="3678426"/>
                    <a:pt x="493317" y="3693814"/>
                  </a:cubicBezTo>
                  <a:cubicBezTo>
                    <a:pt x="413970" y="3773161"/>
                    <a:pt x="514623" y="3676059"/>
                    <a:pt x="438996" y="3739081"/>
                  </a:cubicBezTo>
                  <a:cubicBezTo>
                    <a:pt x="429160" y="3747277"/>
                    <a:pt x="421942" y="3758381"/>
                    <a:pt x="411836" y="3766241"/>
                  </a:cubicBezTo>
                  <a:cubicBezTo>
                    <a:pt x="394658" y="3779602"/>
                    <a:pt x="375622" y="3790384"/>
                    <a:pt x="357515" y="3802455"/>
                  </a:cubicBezTo>
                  <a:cubicBezTo>
                    <a:pt x="348462" y="3808491"/>
                    <a:pt x="338049" y="3812868"/>
                    <a:pt x="330355" y="3820562"/>
                  </a:cubicBezTo>
                  <a:cubicBezTo>
                    <a:pt x="296446" y="3854471"/>
                    <a:pt x="315341" y="3843674"/>
                    <a:pt x="276034" y="3856776"/>
                  </a:cubicBezTo>
                  <a:cubicBezTo>
                    <a:pt x="242836" y="3906572"/>
                    <a:pt x="276036" y="3864318"/>
                    <a:pt x="230766" y="3902043"/>
                  </a:cubicBezTo>
                  <a:cubicBezTo>
                    <a:pt x="185554" y="3939720"/>
                    <a:pt x="224178" y="3922347"/>
                    <a:pt x="176446" y="3938257"/>
                  </a:cubicBezTo>
                  <a:lnTo>
                    <a:pt x="140232" y="3992578"/>
                  </a:lnTo>
                  <a:cubicBezTo>
                    <a:pt x="134196" y="4001631"/>
                    <a:pt x="132447" y="4016297"/>
                    <a:pt x="122125" y="4019738"/>
                  </a:cubicBezTo>
                  <a:lnTo>
                    <a:pt x="94964" y="4028792"/>
                  </a:lnTo>
                  <a:cubicBezTo>
                    <a:pt x="91946" y="4037845"/>
                    <a:pt x="91872" y="4048500"/>
                    <a:pt x="85911" y="4055952"/>
                  </a:cubicBezTo>
                  <a:cubicBezTo>
                    <a:pt x="79114" y="4064449"/>
                    <a:pt x="67110" y="4067093"/>
                    <a:pt x="58751" y="4074059"/>
                  </a:cubicBezTo>
                  <a:cubicBezTo>
                    <a:pt x="48915" y="4082256"/>
                    <a:pt x="40644" y="4092166"/>
                    <a:pt x="31590" y="4101220"/>
                  </a:cubicBezTo>
                  <a:cubicBezTo>
                    <a:pt x="23128" y="4126605"/>
                    <a:pt x="0" y="4163583"/>
                    <a:pt x="22537" y="4191754"/>
                  </a:cubicBezTo>
                  <a:cubicBezTo>
                    <a:pt x="28499" y="4199206"/>
                    <a:pt x="40644" y="4197790"/>
                    <a:pt x="49697" y="4200808"/>
                  </a:cubicBezTo>
                  <a:cubicBezTo>
                    <a:pt x="58750" y="4194772"/>
                    <a:pt x="70060" y="4191198"/>
                    <a:pt x="76857" y="4182701"/>
                  </a:cubicBezTo>
                  <a:cubicBezTo>
                    <a:pt x="111973" y="4138806"/>
                    <a:pt x="53814" y="4166239"/>
                    <a:pt x="113071" y="4146487"/>
                  </a:cubicBezTo>
                  <a:cubicBezTo>
                    <a:pt x="175333" y="4104979"/>
                    <a:pt x="146747" y="4117154"/>
                    <a:pt x="194553" y="4101220"/>
                  </a:cubicBezTo>
                  <a:cubicBezTo>
                    <a:pt x="256814" y="4059712"/>
                    <a:pt x="228228" y="4071888"/>
                    <a:pt x="276034" y="4055952"/>
                  </a:cubicBezTo>
                  <a:cubicBezTo>
                    <a:pt x="318582" y="4013404"/>
                    <a:pt x="292540" y="4035895"/>
                    <a:pt x="357515" y="3992578"/>
                  </a:cubicBezTo>
                  <a:lnTo>
                    <a:pt x="466157" y="3920150"/>
                  </a:lnTo>
                  <a:lnTo>
                    <a:pt x="520477" y="3883936"/>
                  </a:lnTo>
                  <a:lnTo>
                    <a:pt x="547638" y="3865829"/>
                  </a:lnTo>
                  <a:cubicBezTo>
                    <a:pt x="553674" y="3856776"/>
                    <a:pt x="558779" y="3847028"/>
                    <a:pt x="565745" y="3838669"/>
                  </a:cubicBezTo>
                  <a:cubicBezTo>
                    <a:pt x="587529" y="3812529"/>
                    <a:pt x="593360" y="3811206"/>
                    <a:pt x="620065" y="3793402"/>
                  </a:cubicBezTo>
                  <a:cubicBezTo>
                    <a:pt x="657375" y="3737435"/>
                    <a:pt x="615951" y="3792029"/>
                    <a:pt x="665333" y="3748134"/>
                  </a:cubicBezTo>
                  <a:cubicBezTo>
                    <a:pt x="684472" y="3731122"/>
                    <a:pt x="701547" y="3711921"/>
                    <a:pt x="719654" y="3693814"/>
                  </a:cubicBezTo>
                  <a:lnTo>
                    <a:pt x="746814" y="3666653"/>
                  </a:lnTo>
                  <a:cubicBezTo>
                    <a:pt x="766838" y="3646629"/>
                    <a:pt x="775925" y="3633991"/>
                    <a:pt x="801135" y="3621386"/>
                  </a:cubicBezTo>
                  <a:cubicBezTo>
                    <a:pt x="809671" y="3617118"/>
                    <a:pt x="819953" y="3616967"/>
                    <a:pt x="828295" y="3612332"/>
                  </a:cubicBezTo>
                  <a:cubicBezTo>
                    <a:pt x="847318" y="3601764"/>
                    <a:pt x="864509" y="3588190"/>
                    <a:pt x="882616" y="3576119"/>
                  </a:cubicBezTo>
                  <a:lnTo>
                    <a:pt x="909776" y="3558012"/>
                  </a:lnTo>
                  <a:cubicBezTo>
                    <a:pt x="947087" y="3502044"/>
                    <a:pt x="905661" y="3556640"/>
                    <a:pt x="955044" y="3512744"/>
                  </a:cubicBezTo>
                  <a:cubicBezTo>
                    <a:pt x="1048066" y="3430058"/>
                    <a:pt x="974881" y="3481412"/>
                    <a:pt x="1036525" y="3440317"/>
                  </a:cubicBezTo>
                  <a:cubicBezTo>
                    <a:pt x="1042561" y="3431263"/>
                    <a:pt x="1046938" y="3420850"/>
                    <a:pt x="1054632" y="3413156"/>
                  </a:cubicBezTo>
                  <a:cubicBezTo>
                    <a:pt x="1062326" y="3405462"/>
                    <a:pt x="1074627" y="3403238"/>
                    <a:pt x="1081792" y="3395049"/>
                  </a:cubicBezTo>
                  <a:cubicBezTo>
                    <a:pt x="1096122" y="3378671"/>
                    <a:pt x="1105935" y="3358835"/>
                    <a:pt x="1118006" y="3340728"/>
                  </a:cubicBezTo>
                  <a:cubicBezTo>
                    <a:pt x="1124042" y="3331675"/>
                    <a:pt x="1127060" y="3319604"/>
                    <a:pt x="1136113" y="3313568"/>
                  </a:cubicBezTo>
                  <a:lnTo>
                    <a:pt x="1163273" y="3295461"/>
                  </a:lnTo>
                  <a:cubicBezTo>
                    <a:pt x="1169309" y="3286408"/>
                    <a:pt x="1173686" y="3275995"/>
                    <a:pt x="1181380" y="3268301"/>
                  </a:cubicBezTo>
                  <a:cubicBezTo>
                    <a:pt x="1235809" y="3213873"/>
                    <a:pt x="1186817" y="3309937"/>
                    <a:pt x="1262861" y="3195873"/>
                  </a:cubicBezTo>
                  <a:cubicBezTo>
                    <a:pt x="1268897" y="3186820"/>
                    <a:pt x="1273739" y="3176845"/>
                    <a:pt x="1280968" y="3168713"/>
                  </a:cubicBezTo>
                  <a:cubicBezTo>
                    <a:pt x="1297981" y="3149574"/>
                    <a:pt x="1321085" y="3135699"/>
                    <a:pt x="1335289" y="3114392"/>
                  </a:cubicBezTo>
                  <a:cubicBezTo>
                    <a:pt x="1359432" y="3078177"/>
                    <a:pt x="1344342" y="3093266"/>
                    <a:pt x="1380557" y="3069125"/>
                  </a:cubicBezTo>
                  <a:cubicBezTo>
                    <a:pt x="1386592" y="3060071"/>
                    <a:pt x="1390474" y="3049129"/>
                    <a:pt x="1398663" y="3041964"/>
                  </a:cubicBezTo>
                  <a:cubicBezTo>
                    <a:pt x="1415040" y="3027634"/>
                    <a:pt x="1452984" y="3005750"/>
                    <a:pt x="1452984" y="3005750"/>
                  </a:cubicBezTo>
                  <a:cubicBezTo>
                    <a:pt x="1494492" y="2943489"/>
                    <a:pt x="1468553" y="2958310"/>
                    <a:pt x="1516358" y="2942376"/>
                  </a:cubicBezTo>
                  <a:cubicBezTo>
                    <a:pt x="1568249" y="2864541"/>
                    <a:pt x="1506036" y="2963020"/>
                    <a:pt x="1543519" y="2888055"/>
                  </a:cubicBezTo>
                  <a:cubicBezTo>
                    <a:pt x="1548385" y="2878323"/>
                    <a:pt x="1555590" y="2869948"/>
                    <a:pt x="1561626" y="2860895"/>
                  </a:cubicBezTo>
                  <a:cubicBezTo>
                    <a:pt x="1584378" y="2792635"/>
                    <a:pt x="1553689" y="2876765"/>
                    <a:pt x="1588786" y="2806574"/>
                  </a:cubicBezTo>
                  <a:cubicBezTo>
                    <a:pt x="1593054" y="2798038"/>
                    <a:pt x="1593205" y="2787756"/>
                    <a:pt x="1597840" y="2779414"/>
                  </a:cubicBezTo>
                  <a:cubicBezTo>
                    <a:pt x="1628907" y="2723495"/>
                    <a:pt x="1621539" y="2733437"/>
                    <a:pt x="1661214" y="2706986"/>
                  </a:cubicBezTo>
                  <a:cubicBezTo>
                    <a:pt x="1667250" y="2697933"/>
                    <a:pt x="1672355" y="2688185"/>
                    <a:pt x="1679321" y="2679826"/>
                  </a:cubicBezTo>
                  <a:cubicBezTo>
                    <a:pt x="1704347" y="2649795"/>
                    <a:pt x="1707731" y="2659219"/>
                    <a:pt x="1724588" y="2625505"/>
                  </a:cubicBezTo>
                  <a:cubicBezTo>
                    <a:pt x="1728856" y="2616969"/>
                    <a:pt x="1729007" y="2606686"/>
                    <a:pt x="1733642" y="2598344"/>
                  </a:cubicBezTo>
                  <a:cubicBezTo>
                    <a:pt x="1744211" y="2579321"/>
                    <a:pt x="1757785" y="2562131"/>
                    <a:pt x="1769856" y="2544024"/>
                  </a:cubicBezTo>
                  <a:cubicBezTo>
                    <a:pt x="1775892" y="2534971"/>
                    <a:pt x="1784521" y="2527185"/>
                    <a:pt x="1787962" y="2516863"/>
                  </a:cubicBezTo>
                  <a:cubicBezTo>
                    <a:pt x="1800457" y="2479380"/>
                    <a:pt x="1791722" y="2497643"/>
                    <a:pt x="1815123" y="2462542"/>
                  </a:cubicBezTo>
                  <a:cubicBezTo>
                    <a:pt x="1836671" y="2397899"/>
                    <a:pt x="1822643" y="2424103"/>
                    <a:pt x="1851337" y="2381061"/>
                  </a:cubicBezTo>
                  <a:cubicBezTo>
                    <a:pt x="1857373" y="2362954"/>
                    <a:pt x="1858857" y="2342621"/>
                    <a:pt x="1869444" y="2326740"/>
                  </a:cubicBezTo>
                  <a:cubicBezTo>
                    <a:pt x="1881515" y="2308633"/>
                    <a:pt x="1898775" y="2293065"/>
                    <a:pt x="1905657" y="2272420"/>
                  </a:cubicBezTo>
                  <a:cubicBezTo>
                    <a:pt x="1918152" y="2234937"/>
                    <a:pt x="1909417" y="2253200"/>
                    <a:pt x="1932818" y="2218099"/>
                  </a:cubicBezTo>
                  <a:lnTo>
                    <a:pt x="1950925" y="2163778"/>
                  </a:lnTo>
                  <a:cubicBezTo>
                    <a:pt x="1953943" y="2154725"/>
                    <a:pt x="1954685" y="2144558"/>
                    <a:pt x="1959978" y="2136618"/>
                  </a:cubicBezTo>
                  <a:lnTo>
                    <a:pt x="1978085" y="2109457"/>
                  </a:lnTo>
                  <a:cubicBezTo>
                    <a:pt x="1981103" y="2091350"/>
                    <a:pt x="1984994" y="2073367"/>
                    <a:pt x="1987139" y="2055136"/>
                  </a:cubicBezTo>
                  <a:cubicBezTo>
                    <a:pt x="1991034" y="2022031"/>
                    <a:pt x="1991787" y="1988588"/>
                    <a:pt x="1996192" y="1955548"/>
                  </a:cubicBezTo>
                  <a:cubicBezTo>
                    <a:pt x="1997837" y="1943214"/>
                    <a:pt x="2001670" y="1931252"/>
                    <a:pt x="2005246" y="1919334"/>
                  </a:cubicBezTo>
                  <a:cubicBezTo>
                    <a:pt x="2010731" y="1901053"/>
                    <a:pt x="2017317" y="1883121"/>
                    <a:pt x="2023353" y="1865014"/>
                  </a:cubicBezTo>
                  <a:cubicBezTo>
                    <a:pt x="2026371" y="1855960"/>
                    <a:pt x="2027112" y="1845793"/>
                    <a:pt x="2032406" y="1837853"/>
                  </a:cubicBezTo>
                  <a:lnTo>
                    <a:pt x="2050513" y="1810693"/>
                  </a:lnTo>
                  <a:cubicBezTo>
                    <a:pt x="2053531" y="1798622"/>
                    <a:pt x="2056867" y="1786626"/>
                    <a:pt x="2059566" y="1774479"/>
                  </a:cubicBezTo>
                  <a:cubicBezTo>
                    <a:pt x="2062904" y="1759458"/>
                    <a:pt x="2064888" y="1744140"/>
                    <a:pt x="2068620" y="1729212"/>
                  </a:cubicBezTo>
                  <a:cubicBezTo>
                    <a:pt x="2070935" y="1719954"/>
                    <a:pt x="2074655" y="1711105"/>
                    <a:pt x="2077673" y="1702051"/>
                  </a:cubicBezTo>
                  <a:cubicBezTo>
                    <a:pt x="2080559" y="1681853"/>
                    <a:pt x="2090759" y="1606952"/>
                    <a:pt x="2095780" y="1584356"/>
                  </a:cubicBezTo>
                  <a:cubicBezTo>
                    <a:pt x="2097850" y="1575040"/>
                    <a:pt x="2102323" y="1566403"/>
                    <a:pt x="2104834" y="1557196"/>
                  </a:cubicBezTo>
                  <a:cubicBezTo>
                    <a:pt x="2111382" y="1533187"/>
                    <a:pt x="2116905" y="1508911"/>
                    <a:pt x="2122941" y="1484768"/>
                  </a:cubicBezTo>
                  <a:cubicBezTo>
                    <a:pt x="2125959" y="1472697"/>
                    <a:pt x="2128059" y="1460358"/>
                    <a:pt x="2131994" y="1448554"/>
                  </a:cubicBezTo>
                  <a:cubicBezTo>
                    <a:pt x="2135012" y="1439501"/>
                    <a:pt x="2138902" y="1430693"/>
                    <a:pt x="2141048" y="1421394"/>
                  </a:cubicBezTo>
                  <a:cubicBezTo>
                    <a:pt x="2147968" y="1391406"/>
                    <a:pt x="2159155" y="1330859"/>
                    <a:pt x="2159155" y="1330859"/>
                  </a:cubicBezTo>
                  <a:cubicBezTo>
                    <a:pt x="2162173" y="1240324"/>
                    <a:pt x="2160685" y="1149527"/>
                    <a:pt x="2168208" y="1059255"/>
                  </a:cubicBezTo>
                  <a:cubicBezTo>
                    <a:pt x="2169793" y="1040234"/>
                    <a:pt x="2180279" y="1023041"/>
                    <a:pt x="2186315" y="1004934"/>
                  </a:cubicBezTo>
                  <a:lnTo>
                    <a:pt x="2204422" y="950614"/>
                  </a:lnTo>
                  <a:cubicBezTo>
                    <a:pt x="2207440" y="941560"/>
                    <a:pt x="2211906" y="932866"/>
                    <a:pt x="2213475" y="923453"/>
                  </a:cubicBezTo>
                  <a:lnTo>
                    <a:pt x="2222529" y="869132"/>
                  </a:lnTo>
                  <a:cubicBezTo>
                    <a:pt x="2225547" y="829900"/>
                    <a:pt x="2226017" y="790389"/>
                    <a:pt x="2231582" y="751437"/>
                  </a:cubicBezTo>
                  <a:cubicBezTo>
                    <a:pt x="2235101" y="726802"/>
                    <a:pt x="2245598" y="703557"/>
                    <a:pt x="2249689" y="679010"/>
                  </a:cubicBezTo>
                  <a:cubicBezTo>
                    <a:pt x="2252707" y="660903"/>
                    <a:pt x="2254761" y="642609"/>
                    <a:pt x="2258743" y="624689"/>
                  </a:cubicBezTo>
                  <a:cubicBezTo>
                    <a:pt x="2260813" y="615373"/>
                    <a:pt x="2265650" y="606827"/>
                    <a:pt x="2267796" y="597528"/>
                  </a:cubicBezTo>
                  <a:cubicBezTo>
                    <a:pt x="2274716" y="567540"/>
                    <a:pt x="2285903" y="506994"/>
                    <a:pt x="2285903" y="506994"/>
                  </a:cubicBezTo>
                  <a:cubicBezTo>
                    <a:pt x="2288921" y="389299"/>
                    <a:pt x="2289357" y="271509"/>
                    <a:pt x="2294957" y="153909"/>
                  </a:cubicBezTo>
                  <a:cubicBezTo>
                    <a:pt x="2295411" y="144376"/>
                    <a:pt x="2303450" y="136275"/>
                    <a:pt x="2304010" y="126748"/>
                  </a:cubicBezTo>
                  <a:cubicBezTo>
                    <a:pt x="2306491" y="84572"/>
                    <a:pt x="2304010" y="42249"/>
                    <a:pt x="2304010" y="0"/>
                  </a:cubicBezTo>
                  <a:lnTo>
                    <a:pt x="1878497" y="9053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grpSp>
          <p:nvGrpSpPr>
            <p:cNvPr id="44094" name="Skupina 28"/>
            <p:cNvGrpSpPr>
              <a:grpSpLocks/>
            </p:cNvGrpSpPr>
            <p:nvPr/>
          </p:nvGrpSpPr>
          <p:grpSpPr bwMode="auto">
            <a:xfrm>
              <a:off x="6328372" y="2969537"/>
              <a:ext cx="2027977" cy="2706986"/>
              <a:chOff x="6328372" y="2969537"/>
              <a:chExt cx="2027977" cy="2706986"/>
            </a:xfrm>
          </p:grpSpPr>
          <p:sp>
            <p:nvSpPr>
              <p:cNvPr id="10" name="Volný tvar 9"/>
              <p:cNvSpPr/>
              <p:nvPr/>
            </p:nvSpPr>
            <p:spPr>
              <a:xfrm>
                <a:off x="6328191" y="5656559"/>
                <a:ext cx="258746" cy="20638"/>
              </a:xfrm>
              <a:custGeom>
                <a:avLst/>
                <a:gdLst>
                  <a:gd name="connsiteX0" fmla="*/ 0 w 258057"/>
                  <a:gd name="connsiteY0" fmla="*/ 20970 h 20970"/>
                  <a:gd name="connsiteX1" fmla="*/ 144856 w 258057"/>
                  <a:gd name="connsiteY1" fmla="*/ 11916 h 20970"/>
                  <a:gd name="connsiteX2" fmla="*/ 199177 w 258057"/>
                  <a:gd name="connsiteY2" fmla="*/ 2863 h 20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8057" h="20970">
                    <a:moveTo>
                      <a:pt x="0" y="20970"/>
                    </a:moveTo>
                    <a:cubicBezTo>
                      <a:pt x="48285" y="17952"/>
                      <a:pt x="96742" y="16981"/>
                      <a:pt x="144856" y="11916"/>
                    </a:cubicBezTo>
                    <a:cubicBezTo>
                      <a:pt x="258057" y="0"/>
                      <a:pt x="88993" y="2863"/>
                      <a:pt x="199177" y="2863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1" name="Volný tvar 10"/>
              <p:cNvSpPr/>
              <p:nvPr/>
            </p:nvSpPr>
            <p:spPr>
              <a:xfrm>
                <a:off x="6409148" y="5558127"/>
                <a:ext cx="244459" cy="11113"/>
              </a:xfrm>
              <a:custGeom>
                <a:avLst/>
                <a:gdLst>
                  <a:gd name="connsiteX0" fmla="*/ 0 w 244444"/>
                  <a:gd name="connsiteY0" fmla="*/ 10108 h 10108"/>
                  <a:gd name="connsiteX1" fmla="*/ 244444 w 244444"/>
                  <a:gd name="connsiteY1" fmla="*/ 1055 h 10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444" h="10108">
                    <a:moveTo>
                      <a:pt x="0" y="10108"/>
                    </a:moveTo>
                    <a:cubicBezTo>
                      <a:pt x="202168" y="0"/>
                      <a:pt x="120638" y="1055"/>
                      <a:pt x="244444" y="1055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2" name="Volný tvar 11"/>
              <p:cNvSpPr/>
              <p:nvPr/>
            </p:nvSpPr>
            <p:spPr>
              <a:xfrm>
                <a:off x="6563126" y="5432706"/>
                <a:ext cx="263508" cy="9526"/>
              </a:xfrm>
              <a:custGeom>
                <a:avLst/>
                <a:gdLst>
                  <a:gd name="connsiteX0" fmla="*/ 0 w 262551"/>
                  <a:gd name="connsiteY0" fmla="*/ 9054 h 9054"/>
                  <a:gd name="connsiteX1" fmla="*/ 262551 w 262551"/>
                  <a:gd name="connsiteY1" fmla="*/ 0 h 9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551" h="9054">
                    <a:moveTo>
                      <a:pt x="0" y="9054"/>
                    </a:moveTo>
                    <a:lnTo>
                      <a:pt x="262551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3" name="Volný tvar 12"/>
              <p:cNvSpPr/>
              <p:nvPr/>
            </p:nvSpPr>
            <p:spPr>
              <a:xfrm>
                <a:off x="6717103" y="5296171"/>
                <a:ext cx="244459" cy="36515"/>
              </a:xfrm>
              <a:custGeom>
                <a:avLst/>
                <a:gdLst>
                  <a:gd name="connsiteX0" fmla="*/ 0 w 244444"/>
                  <a:gd name="connsiteY0" fmla="*/ 37168 h 37168"/>
                  <a:gd name="connsiteX1" fmla="*/ 63375 w 244444"/>
                  <a:gd name="connsiteY1" fmla="*/ 28115 h 37168"/>
                  <a:gd name="connsiteX2" fmla="*/ 99588 w 244444"/>
                  <a:gd name="connsiteY2" fmla="*/ 19061 h 37168"/>
                  <a:gd name="connsiteX3" fmla="*/ 208230 w 244444"/>
                  <a:gd name="connsiteY3" fmla="*/ 10008 h 37168"/>
                  <a:gd name="connsiteX4" fmla="*/ 244444 w 244444"/>
                  <a:gd name="connsiteY4" fmla="*/ 954 h 37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4444" h="37168">
                    <a:moveTo>
                      <a:pt x="0" y="37168"/>
                    </a:moveTo>
                    <a:cubicBezTo>
                      <a:pt x="21125" y="34150"/>
                      <a:pt x="42380" y="31932"/>
                      <a:pt x="63375" y="28115"/>
                    </a:cubicBezTo>
                    <a:cubicBezTo>
                      <a:pt x="75617" y="25889"/>
                      <a:pt x="87242" y="20604"/>
                      <a:pt x="99588" y="19061"/>
                    </a:cubicBezTo>
                    <a:cubicBezTo>
                      <a:pt x="135647" y="14554"/>
                      <a:pt x="172016" y="13026"/>
                      <a:pt x="208230" y="10008"/>
                    </a:cubicBezTo>
                    <a:cubicBezTo>
                      <a:pt x="238253" y="0"/>
                      <a:pt x="225847" y="954"/>
                      <a:pt x="244444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4" name="Volný tvar 13"/>
              <p:cNvSpPr/>
              <p:nvPr/>
            </p:nvSpPr>
            <p:spPr>
              <a:xfrm>
                <a:off x="6863144" y="5161225"/>
                <a:ext cx="279382" cy="36514"/>
              </a:xfrm>
              <a:custGeom>
                <a:avLst/>
                <a:gdLst>
                  <a:gd name="connsiteX0" fmla="*/ 0 w 280657"/>
                  <a:gd name="connsiteY0" fmla="*/ 36214 h 36214"/>
                  <a:gd name="connsiteX1" fmla="*/ 172016 w 280657"/>
                  <a:gd name="connsiteY1" fmla="*/ 27161 h 36214"/>
                  <a:gd name="connsiteX2" fmla="*/ 235390 w 280657"/>
                  <a:gd name="connsiteY2" fmla="*/ 9054 h 36214"/>
                  <a:gd name="connsiteX3" fmla="*/ 280657 w 280657"/>
                  <a:gd name="connsiteY3" fmla="*/ 0 h 36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0657" h="36214">
                    <a:moveTo>
                      <a:pt x="0" y="36214"/>
                    </a:moveTo>
                    <a:cubicBezTo>
                      <a:pt x="57339" y="33196"/>
                      <a:pt x="114814" y="32135"/>
                      <a:pt x="172016" y="27161"/>
                    </a:cubicBezTo>
                    <a:cubicBezTo>
                      <a:pt x="197968" y="24904"/>
                      <a:pt x="211396" y="15053"/>
                      <a:pt x="235390" y="9054"/>
                    </a:cubicBezTo>
                    <a:cubicBezTo>
                      <a:pt x="250318" y="5322"/>
                      <a:pt x="280657" y="0"/>
                      <a:pt x="280657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5" name="Volný tvar 14"/>
              <p:cNvSpPr/>
              <p:nvPr/>
            </p:nvSpPr>
            <p:spPr>
              <a:xfrm>
                <a:off x="6980612" y="5034217"/>
                <a:ext cx="288907" cy="44453"/>
              </a:xfrm>
              <a:custGeom>
                <a:avLst/>
                <a:gdLst>
                  <a:gd name="connsiteX0" fmla="*/ 0 w 289711"/>
                  <a:gd name="connsiteY0" fmla="*/ 27160 h 44530"/>
                  <a:gd name="connsiteX1" fmla="*/ 217283 w 289711"/>
                  <a:gd name="connsiteY1" fmla="*/ 27160 h 44530"/>
                  <a:gd name="connsiteX2" fmla="*/ 244443 w 289711"/>
                  <a:gd name="connsiteY2" fmla="*/ 9053 h 44530"/>
                  <a:gd name="connsiteX3" fmla="*/ 289711 w 289711"/>
                  <a:gd name="connsiteY3" fmla="*/ 0 h 4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711" h="44530">
                    <a:moveTo>
                      <a:pt x="0" y="27160"/>
                    </a:moveTo>
                    <a:cubicBezTo>
                      <a:pt x="76817" y="32647"/>
                      <a:pt x="142014" y="44530"/>
                      <a:pt x="217283" y="27160"/>
                    </a:cubicBezTo>
                    <a:cubicBezTo>
                      <a:pt x="227885" y="24713"/>
                      <a:pt x="234255" y="12873"/>
                      <a:pt x="244443" y="9053"/>
                    </a:cubicBezTo>
                    <a:cubicBezTo>
                      <a:pt x="258851" y="3650"/>
                      <a:pt x="289711" y="0"/>
                      <a:pt x="289711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6" name="Volný tvar 15"/>
              <p:cNvSpPr/>
              <p:nvPr/>
            </p:nvSpPr>
            <p:spPr>
              <a:xfrm>
                <a:off x="7088555" y="4888157"/>
                <a:ext cx="334942" cy="38103"/>
              </a:xfrm>
              <a:custGeom>
                <a:avLst/>
                <a:gdLst>
                  <a:gd name="connsiteX0" fmla="*/ 0 w 334979"/>
                  <a:gd name="connsiteY0" fmla="*/ 38123 h 38123"/>
                  <a:gd name="connsiteX1" fmla="*/ 199177 w 334979"/>
                  <a:gd name="connsiteY1" fmla="*/ 29070 h 38123"/>
                  <a:gd name="connsiteX2" fmla="*/ 235390 w 334979"/>
                  <a:gd name="connsiteY2" fmla="*/ 20016 h 38123"/>
                  <a:gd name="connsiteX3" fmla="*/ 289711 w 334979"/>
                  <a:gd name="connsiteY3" fmla="*/ 10963 h 38123"/>
                  <a:gd name="connsiteX4" fmla="*/ 334979 w 334979"/>
                  <a:gd name="connsiteY4" fmla="*/ 1909 h 38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4979" h="38123">
                    <a:moveTo>
                      <a:pt x="0" y="38123"/>
                    </a:moveTo>
                    <a:cubicBezTo>
                      <a:pt x="66392" y="35105"/>
                      <a:pt x="132912" y="34167"/>
                      <a:pt x="199177" y="29070"/>
                    </a:cubicBezTo>
                    <a:cubicBezTo>
                      <a:pt x="211583" y="28116"/>
                      <a:pt x="223189" y="22456"/>
                      <a:pt x="235390" y="20016"/>
                    </a:cubicBezTo>
                    <a:cubicBezTo>
                      <a:pt x="253390" y="16416"/>
                      <a:pt x="271604" y="13981"/>
                      <a:pt x="289711" y="10963"/>
                    </a:cubicBezTo>
                    <a:cubicBezTo>
                      <a:pt x="322598" y="0"/>
                      <a:pt x="307329" y="1909"/>
                      <a:pt x="334979" y="1909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7" name="Volný tvar 16"/>
              <p:cNvSpPr/>
              <p:nvPr/>
            </p:nvSpPr>
            <p:spPr>
              <a:xfrm>
                <a:off x="7242533" y="4745272"/>
                <a:ext cx="290494" cy="53979"/>
              </a:xfrm>
              <a:custGeom>
                <a:avLst/>
                <a:gdLst>
                  <a:gd name="connsiteX0" fmla="*/ 0 w 289711"/>
                  <a:gd name="connsiteY0" fmla="*/ 54321 h 54321"/>
                  <a:gd name="connsiteX1" fmla="*/ 81481 w 289711"/>
                  <a:gd name="connsiteY1" fmla="*/ 36214 h 54321"/>
                  <a:gd name="connsiteX2" fmla="*/ 181070 w 289711"/>
                  <a:gd name="connsiteY2" fmla="*/ 18107 h 54321"/>
                  <a:gd name="connsiteX3" fmla="*/ 253497 w 289711"/>
                  <a:gd name="connsiteY3" fmla="*/ 9053 h 54321"/>
                  <a:gd name="connsiteX4" fmla="*/ 289711 w 289711"/>
                  <a:gd name="connsiteY4" fmla="*/ 0 h 54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711" h="54321">
                    <a:moveTo>
                      <a:pt x="0" y="54321"/>
                    </a:moveTo>
                    <a:cubicBezTo>
                      <a:pt x="47890" y="38357"/>
                      <a:pt x="11372" y="48961"/>
                      <a:pt x="81481" y="36214"/>
                    </a:cubicBezTo>
                    <a:cubicBezTo>
                      <a:pt x="138699" y="25811"/>
                      <a:pt x="118788" y="27005"/>
                      <a:pt x="181070" y="18107"/>
                    </a:cubicBezTo>
                    <a:cubicBezTo>
                      <a:pt x="205156" y="14666"/>
                      <a:pt x="229498" y="13053"/>
                      <a:pt x="253497" y="9053"/>
                    </a:cubicBezTo>
                    <a:cubicBezTo>
                      <a:pt x="265771" y="7007"/>
                      <a:pt x="289711" y="0"/>
                      <a:pt x="289711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8" name="Volný tvar 17"/>
              <p:cNvSpPr/>
              <p:nvPr/>
            </p:nvSpPr>
            <p:spPr>
              <a:xfrm>
                <a:off x="7369525" y="4618264"/>
                <a:ext cx="327004" cy="60329"/>
              </a:xfrm>
              <a:custGeom>
                <a:avLst/>
                <a:gdLst>
                  <a:gd name="connsiteX0" fmla="*/ 0 w 325925"/>
                  <a:gd name="connsiteY0" fmla="*/ 18107 h 60992"/>
                  <a:gd name="connsiteX1" fmla="*/ 27160 w 325925"/>
                  <a:gd name="connsiteY1" fmla="*/ 36214 h 60992"/>
                  <a:gd name="connsiteX2" fmla="*/ 190123 w 325925"/>
                  <a:gd name="connsiteY2" fmla="*/ 36214 h 60992"/>
                  <a:gd name="connsiteX3" fmla="*/ 244443 w 325925"/>
                  <a:gd name="connsiteY3" fmla="*/ 18107 h 60992"/>
                  <a:gd name="connsiteX4" fmla="*/ 271604 w 325925"/>
                  <a:gd name="connsiteY4" fmla="*/ 9054 h 60992"/>
                  <a:gd name="connsiteX5" fmla="*/ 325925 w 325925"/>
                  <a:gd name="connsiteY5" fmla="*/ 0 h 60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5925" h="60992">
                    <a:moveTo>
                      <a:pt x="0" y="18107"/>
                    </a:moveTo>
                    <a:cubicBezTo>
                      <a:pt x="9053" y="24143"/>
                      <a:pt x="17428" y="31348"/>
                      <a:pt x="27160" y="36214"/>
                    </a:cubicBezTo>
                    <a:cubicBezTo>
                      <a:pt x="76714" y="60992"/>
                      <a:pt x="142948" y="39359"/>
                      <a:pt x="190123" y="36214"/>
                    </a:cubicBezTo>
                    <a:lnTo>
                      <a:pt x="244443" y="18107"/>
                    </a:lnTo>
                    <a:cubicBezTo>
                      <a:pt x="253497" y="15089"/>
                      <a:pt x="262191" y="10623"/>
                      <a:pt x="271604" y="9054"/>
                    </a:cubicBezTo>
                    <a:lnTo>
                      <a:pt x="325925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Volný tvar 18"/>
              <p:cNvSpPr/>
              <p:nvPr/>
            </p:nvSpPr>
            <p:spPr>
              <a:xfrm>
                <a:off x="7460006" y="4451565"/>
                <a:ext cx="323829" cy="82556"/>
              </a:xfrm>
              <a:custGeom>
                <a:avLst/>
                <a:gdLst>
                  <a:gd name="connsiteX0" fmla="*/ 0 w 323543"/>
                  <a:gd name="connsiteY0" fmla="*/ 76400 h 82395"/>
                  <a:gd name="connsiteX1" fmla="*/ 226337 w 323543"/>
                  <a:gd name="connsiteY1" fmla="*/ 49239 h 82395"/>
                  <a:gd name="connsiteX2" fmla="*/ 253497 w 323543"/>
                  <a:gd name="connsiteY2" fmla="*/ 31132 h 82395"/>
                  <a:gd name="connsiteX3" fmla="*/ 316872 w 323543"/>
                  <a:gd name="connsiteY3" fmla="*/ 3972 h 82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3543" h="82395">
                    <a:moveTo>
                      <a:pt x="0" y="76400"/>
                    </a:moveTo>
                    <a:cubicBezTo>
                      <a:pt x="13405" y="75694"/>
                      <a:pt x="176605" y="82395"/>
                      <a:pt x="226337" y="49239"/>
                    </a:cubicBezTo>
                    <a:cubicBezTo>
                      <a:pt x="235390" y="43203"/>
                      <a:pt x="243554" y="35551"/>
                      <a:pt x="253497" y="31132"/>
                    </a:cubicBezTo>
                    <a:cubicBezTo>
                      <a:pt x="323543" y="0"/>
                      <a:pt x="291710" y="29131"/>
                      <a:pt x="316872" y="3972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0" name="Volný tvar 19"/>
              <p:cNvSpPr/>
              <p:nvPr/>
            </p:nvSpPr>
            <p:spPr>
              <a:xfrm>
                <a:off x="7569537" y="4292804"/>
                <a:ext cx="334941" cy="80968"/>
              </a:xfrm>
              <a:custGeom>
                <a:avLst/>
                <a:gdLst>
                  <a:gd name="connsiteX0" fmla="*/ 0 w 334978"/>
                  <a:gd name="connsiteY0" fmla="*/ 81481 h 81481"/>
                  <a:gd name="connsiteX1" fmla="*/ 63374 w 334978"/>
                  <a:gd name="connsiteY1" fmla="*/ 72427 h 81481"/>
                  <a:gd name="connsiteX2" fmla="*/ 99588 w 334978"/>
                  <a:gd name="connsiteY2" fmla="*/ 63374 h 81481"/>
                  <a:gd name="connsiteX3" fmla="*/ 126749 w 334978"/>
                  <a:gd name="connsiteY3" fmla="*/ 54320 h 81481"/>
                  <a:gd name="connsiteX4" fmla="*/ 208230 w 334978"/>
                  <a:gd name="connsiteY4" fmla="*/ 45267 h 81481"/>
                  <a:gd name="connsiteX5" fmla="*/ 298764 w 334978"/>
                  <a:gd name="connsiteY5" fmla="*/ 18107 h 81481"/>
                  <a:gd name="connsiteX6" fmla="*/ 334978 w 334978"/>
                  <a:gd name="connsiteY6" fmla="*/ 0 h 81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4978" h="81481">
                    <a:moveTo>
                      <a:pt x="0" y="81481"/>
                    </a:moveTo>
                    <a:cubicBezTo>
                      <a:pt x="21125" y="78463"/>
                      <a:pt x="42379" y="76244"/>
                      <a:pt x="63374" y="72427"/>
                    </a:cubicBezTo>
                    <a:cubicBezTo>
                      <a:pt x="75616" y="70201"/>
                      <a:pt x="87624" y="66792"/>
                      <a:pt x="99588" y="63374"/>
                    </a:cubicBezTo>
                    <a:cubicBezTo>
                      <a:pt x="108764" y="60752"/>
                      <a:pt x="117335" y="55889"/>
                      <a:pt x="126749" y="54320"/>
                    </a:cubicBezTo>
                    <a:cubicBezTo>
                      <a:pt x="153705" y="49827"/>
                      <a:pt x="181070" y="48285"/>
                      <a:pt x="208230" y="45267"/>
                    </a:cubicBezTo>
                    <a:cubicBezTo>
                      <a:pt x="262956" y="31585"/>
                      <a:pt x="232646" y="40146"/>
                      <a:pt x="298764" y="18107"/>
                    </a:cubicBezTo>
                    <a:cubicBezTo>
                      <a:pt x="329973" y="7704"/>
                      <a:pt x="319177" y="15801"/>
                      <a:pt x="334978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Volný tvar 20"/>
              <p:cNvSpPr/>
              <p:nvPr/>
            </p:nvSpPr>
            <p:spPr>
              <a:xfrm>
                <a:off x="7704465" y="4119755"/>
                <a:ext cx="298431" cy="90493"/>
              </a:xfrm>
              <a:custGeom>
                <a:avLst/>
                <a:gdLst>
                  <a:gd name="connsiteX0" fmla="*/ 0 w 298764"/>
                  <a:gd name="connsiteY0" fmla="*/ 90534 h 90534"/>
                  <a:gd name="connsiteX1" fmla="*/ 54321 w 298764"/>
                  <a:gd name="connsiteY1" fmla="*/ 72427 h 90534"/>
                  <a:gd name="connsiteX2" fmla="*/ 81481 w 298764"/>
                  <a:gd name="connsiteY2" fmla="*/ 63374 h 90534"/>
                  <a:gd name="connsiteX3" fmla="*/ 190123 w 298764"/>
                  <a:gd name="connsiteY3" fmla="*/ 45267 h 90534"/>
                  <a:gd name="connsiteX4" fmla="*/ 226337 w 298764"/>
                  <a:gd name="connsiteY4" fmla="*/ 36214 h 90534"/>
                  <a:gd name="connsiteX5" fmla="*/ 298764 w 298764"/>
                  <a:gd name="connsiteY5" fmla="*/ 0 h 90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764" h="90534">
                    <a:moveTo>
                      <a:pt x="0" y="90534"/>
                    </a:moveTo>
                    <a:lnTo>
                      <a:pt x="54321" y="72427"/>
                    </a:lnTo>
                    <a:cubicBezTo>
                      <a:pt x="63374" y="69409"/>
                      <a:pt x="72034" y="64724"/>
                      <a:pt x="81481" y="63374"/>
                    </a:cubicBezTo>
                    <a:cubicBezTo>
                      <a:pt x="134401" y="55814"/>
                      <a:pt x="142454" y="55860"/>
                      <a:pt x="190123" y="45267"/>
                    </a:cubicBezTo>
                    <a:cubicBezTo>
                      <a:pt x="202270" y="42568"/>
                      <a:pt x="214419" y="39789"/>
                      <a:pt x="226337" y="36214"/>
                    </a:cubicBezTo>
                    <a:cubicBezTo>
                      <a:pt x="285782" y="18381"/>
                      <a:pt x="268491" y="30273"/>
                      <a:pt x="298764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2" name="Volný tvar 21"/>
              <p:cNvSpPr/>
              <p:nvPr/>
            </p:nvSpPr>
            <p:spPr>
              <a:xfrm>
                <a:off x="7787010" y="3965757"/>
                <a:ext cx="288907" cy="73030"/>
              </a:xfrm>
              <a:custGeom>
                <a:avLst/>
                <a:gdLst>
                  <a:gd name="connsiteX0" fmla="*/ 0 w 289711"/>
                  <a:gd name="connsiteY0" fmla="*/ 73382 h 73382"/>
                  <a:gd name="connsiteX1" fmla="*/ 81481 w 289711"/>
                  <a:gd name="connsiteY1" fmla="*/ 64328 h 73382"/>
                  <a:gd name="connsiteX2" fmla="*/ 172016 w 289711"/>
                  <a:gd name="connsiteY2" fmla="*/ 37168 h 73382"/>
                  <a:gd name="connsiteX3" fmla="*/ 253497 w 289711"/>
                  <a:gd name="connsiteY3" fmla="*/ 10007 h 73382"/>
                  <a:gd name="connsiteX4" fmla="*/ 289711 w 289711"/>
                  <a:gd name="connsiteY4" fmla="*/ 954 h 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711" h="73382">
                    <a:moveTo>
                      <a:pt x="0" y="73382"/>
                    </a:moveTo>
                    <a:cubicBezTo>
                      <a:pt x="27160" y="70364"/>
                      <a:pt x="54471" y="68483"/>
                      <a:pt x="81481" y="64328"/>
                    </a:cubicBezTo>
                    <a:cubicBezTo>
                      <a:pt x="106895" y="60418"/>
                      <a:pt x="150860" y="44220"/>
                      <a:pt x="172016" y="37168"/>
                    </a:cubicBezTo>
                    <a:lnTo>
                      <a:pt x="253497" y="10007"/>
                    </a:lnTo>
                    <a:cubicBezTo>
                      <a:pt x="283519" y="0"/>
                      <a:pt x="271115" y="954"/>
                      <a:pt x="289711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Volný tvar 22"/>
              <p:cNvSpPr/>
              <p:nvPr/>
            </p:nvSpPr>
            <p:spPr>
              <a:xfrm>
                <a:off x="7813996" y="3802234"/>
                <a:ext cx="342878" cy="100019"/>
              </a:xfrm>
              <a:custGeom>
                <a:avLst/>
                <a:gdLst>
                  <a:gd name="connsiteX0" fmla="*/ 0 w 344031"/>
                  <a:gd name="connsiteY0" fmla="*/ 100543 h 100543"/>
                  <a:gd name="connsiteX1" fmla="*/ 72427 w 344031"/>
                  <a:gd name="connsiteY1" fmla="*/ 82436 h 100543"/>
                  <a:gd name="connsiteX2" fmla="*/ 99588 w 344031"/>
                  <a:gd name="connsiteY2" fmla="*/ 64329 h 100543"/>
                  <a:gd name="connsiteX3" fmla="*/ 162962 w 344031"/>
                  <a:gd name="connsiteY3" fmla="*/ 46222 h 100543"/>
                  <a:gd name="connsiteX4" fmla="*/ 280657 w 344031"/>
                  <a:gd name="connsiteY4" fmla="*/ 19061 h 100543"/>
                  <a:gd name="connsiteX5" fmla="*/ 344031 w 344031"/>
                  <a:gd name="connsiteY5" fmla="*/ 954 h 100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44031" h="100543">
                    <a:moveTo>
                      <a:pt x="0" y="100543"/>
                    </a:moveTo>
                    <a:cubicBezTo>
                      <a:pt x="17213" y="97100"/>
                      <a:pt x="53870" y="91714"/>
                      <a:pt x="72427" y="82436"/>
                    </a:cubicBezTo>
                    <a:cubicBezTo>
                      <a:pt x="82159" y="77570"/>
                      <a:pt x="89856" y="69195"/>
                      <a:pt x="99588" y="64329"/>
                    </a:cubicBezTo>
                    <a:cubicBezTo>
                      <a:pt x="114807" y="56719"/>
                      <a:pt x="148450" y="50576"/>
                      <a:pt x="162962" y="46222"/>
                    </a:cubicBezTo>
                    <a:cubicBezTo>
                      <a:pt x="253348" y="19107"/>
                      <a:pt x="180700" y="33341"/>
                      <a:pt x="280657" y="19061"/>
                    </a:cubicBezTo>
                    <a:cubicBezTo>
                      <a:pt x="337841" y="0"/>
                      <a:pt x="315892" y="954"/>
                      <a:pt x="344031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4" name="Volný tvar 23"/>
              <p:cNvSpPr/>
              <p:nvPr/>
            </p:nvSpPr>
            <p:spPr>
              <a:xfrm>
                <a:off x="7813996" y="3630772"/>
                <a:ext cx="388912" cy="139709"/>
              </a:xfrm>
              <a:custGeom>
                <a:avLst/>
                <a:gdLst>
                  <a:gd name="connsiteX0" fmla="*/ 44716 w 388748"/>
                  <a:gd name="connsiteY0" fmla="*/ 126748 h 139853"/>
                  <a:gd name="connsiteX1" fmla="*/ 135251 w 388748"/>
                  <a:gd name="connsiteY1" fmla="*/ 108641 h 139853"/>
                  <a:gd name="connsiteX2" fmla="*/ 189571 w 388748"/>
                  <a:gd name="connsiteY2" fmla="*/ 90534 h 139853"/>
                  <a:gd name="connsiteX3" fmla="*/ 243892 w 388748"/>
                  <a:gd name="connsiteY3" fmla="*/ 72427 h 139853"/>
                  <a:gd name="connsiteX4" fmla="*/ 325373 w 388748"/>
                  <a:gd name="connsiteY4" fmla="*/ 45267 h 139853"/>
                  <a:gd name="connsiteX5" fmla="*/ 352534 w 388748"/>
                  <a:gd name="connsiteY5" fmla="*/ 36213 h 139853"/>
                  <a:gd name="connsiteX6" fmla="*/ 388748 w 388748"/>
                  <a:gd name="connsiteY6" fmla="*/ 0 h 139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8748" h="139853">
                    <a:moveTo>
                      <a:pt x="44716" y="126748"/>
                    </a:moveTo>
                    <a:cubicBezTo>
                      <a:pt x="120039" y="101641"/>
                      <a:pt x="0" y="139853"/>
                      <a:pt x="135251" y="108641"/>
                    </a:cubicBezTo>
                    <a:cubicBezTo>
                      <a:pt x="153848" y="104349"/>
                      <a:pt x="171464" y="96570"/>
                      <a:pt x="189571" y="90534"/>
                    </a:cubicBezTo>
                    <a:lnTo>
                      <a:pt x="243892" y="72427"/>
                    </a:lnTo>
                    <a:lnTo>
                      <a:pt x="325373" y="45267"/>
                    </a:lnTo>
                    <a:lnTo>
                      <a:pt x="352534" y="36213"/>
                    </a:lnTo>
                    <a:cubicBezTo>
                      <a:pt x="374384" y="3438"/>
                      <a:pt x="360909" y="13919"/>
                      <a:pt x="388748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5" name="Volný tvar 24"/>
              <p:cNvSpPr/>
              <p:nvPr/>
            </p:nvSpPr>
            <p:spPr>
              <a:xfrm>
                <a:off x="7864793" y="3449785"/>
                <a:ext cx="392087" cy="168286"/>
              </a:xfrm>
              <a:custGeom>
                <a:avLst/>
                <a:gdLst>
                  <a:gd name="connsiteX0" fmla="*/ 47761 w 391792"/>
                  <a:gd name="connsiteY0" fmla="*/ 153909 h 168581"/>
                  <a:gd name="connsiteX1" fmla="*/ 120188 w 391792"/>
                  <a:gd name="connsiteY1" fmla="*/ 135802 h 168581"/>
                  <a:gd name="connsiteX2" fmla="*/ 174509 w 391792"/>
                  <a:gd name="connsiteY2" fmla="*/ 117695 h 168581"/>
                  <a:gd name="connsiteX3" fmla="*/ 201670 w 391792"/>
                  <a:gd name="connsiteY3" fmla="*/ 108642 h 168581"/>
                  <a:gd name="connsiteX4" fmla="*/ 283151 w 391792"/>
                  <a:gd name="connsiteY4" fmla="*/ 72428 h 168581"/>
                  <a:gd name="connsiteX5" fmla="*/ 310311 w 391792"/>
                  <a:gd name="connsiteY5" fmla="*/ 63375 h 168581"/>
                  <a:gd name="connsiteX6" fmla="*/ 337472 w 391792"/>
                  <a:gd name="connsiteY6" fmla="*/ 36214 h 168581"/>
                  <a:gd name="connsiteX7" fmla="*/ 364632 w 391792"/>
                  <a:gd name="connsiteY7" fmla="*/ 27161 h 168581"/>
                  <a:gd name="connsiteX8" fmla="*/ 391792 w 391792"/>
                  <a:gd name="connsiteY8" fmla="*/ 0 h 168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1792" h="168581">
                    <a:moveTo>
                      <a:pt x="47761" y="153909"/>
                    </a:moveTo>
                    <a:cubicBezTo>
                      <a:pt x="130180" y="126437"/>
                      <a:pt x="0" y="168581"/>
                      <a:pt x="120188" y="135802"/>
                    </a:cubicBezTo>
                    <a:cubicBezTo>
                      <a:pt x="138602" y="130780"/>
                      <a:pt x="156402" y="123731"/>
                      <a:pt x="174509" y="117695"/>
                    </a:cubicBezTo>
                    <a:lnTo>
                      <a:pt x="201670" y="108642"/>
                    </a:lnTo>
                    <a:cubicBezTo>
                      <a:pt x="244710" y="79948"/>
                      <a:pt x="218508" y="93975"/>
                      <a:pt x="283151" y="72428"/>
                    </a:cubicBezTo>
                    <a:lnTo>
                      <a:pt x="310311" y="63375"/>
                    </a:lnTo>
                    <a:cubicBezTo>
                      <a:pt x="319365" y="54321"/>
                      <a:pt x="326819" y="43316"/>
                      <a:pt x="337472" y="36214"/>
                    </a:cubicBezTo>
                    <a:cubicBezTo>
                      <a:pt x="345412" y="30920"/>
                      <a:pt x="356692" y="32455"/>
                      <a:pt x="364632" y="27161"/>
                    </a:cubicBezTo>
                    <a:cubicBezTo>
                      <a:pt x="375285" y="20059"/>
                      <a:pt x="391792" y="0"/>
                      <a:pt x="391792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6" name="Volný tvar 25"/>
              <p:cNvSpPr/>
              <p:nvPr/>
            </p:nvSpPr>
            <p:spPr>
              <a:xfrm>
                <a:off x="7958449" y="3322777"/>
                <a:ext cx="334942" cy="136534"/>
              </a:xfrm>
              <a:custGeom>
                <a:avLst/>
                <a:gdLst>
                  <a:gd name="connsiteX0" fmla="*/ 0 w 334978"/>
                  <a:gd name="connsiteY0" fmla="*/ 135802 h 135802"/>
                  <a:gd name="connsiteX1" fmla="*/ 90535 w 334978"/>
                  <a:gd name="connsiteY1" fmla="*/ 117695 h 135802"/>
                  <a:gd name="connsiteX2" fmla="*/ 144855 w 334978"/>
                  <a:gd name="connsiteY2" fmla="*/ 99588 h 135802"/>
                  <a:gd name="connsiteX3" fmla="*/ 172016 w 334978"/>
                  <a:gd name="connsiteY3" fmla="*/ 81481 h 135802"/>
                  <a:gd name="connsiteX4" fmla="*/ 226337 w 334978"/>
                  <a:gd name="connsiteY4" fmla="*/ 63374 h 135802"/>
                  <a:gd name="connsiteX5" fmla="*/ 280657 w 334978"/>
                  <a:gd name="connsiteY5" fmla="*/ 36214 h 135802"/>
                  <a:gd name="connsiteX6" fmla="*/ 334978 w 334978"/>
                  <a:gd name="connsiteY6" fmla="*/ 0 h 135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4978" h="135802">
                    <a:moveTo>
                      <a:pt x="0" y="135802"/>
                    </a:moveTo>
                    <a:cubicBezTo>
                      <a:pt x="36698" y="129685"/>
                      <a:pt x="56777" y="127822"/>
                      <a:pt x="90535" y="117695"/>
                    </a:cubicBezTo>
                    <a:cubicBezTo>
                      <a:pt x="108816" y="112211"/>
                      <a:pt x="144855" y="99588"/>
                      <a:pt x="144855" y="99588"/>
                    </a:cubicBezTo>
                    <a:cubicBezTo>
                      <a:pt x="153909" y="93552"/>
                      <a:pt x="162073" y="85900"/>
                      <a:pt x="172016" y="81481"/>
                    </a:cubicBezTo>
                    <a:cubicBezTo>
                      <a:pt x="189457" y="73729"/>
                      <a:pt x="210456" y="73961"/>
                      <a:pt x="226337" y="63374"/>
                    </a:cubicBezTo>
                    <a:cubicBezTo>
                      <a:pt x="261437" y="39973"/>
                      <a:pt x="243175" y="48708"/>
                      <a:pt x="280657" y="36214"/>
                    </a:cubicBezTo>
                    <a:lnTo>
                      <a:pt x="334978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7" name="Volný tvar 26"/>
              <p:cNvSpPr/>
              <p:nvPr/>
            </p:nvSpPr>
            <p:spPr>
              <a:xfrm>
                <a:off x="7967974" y="3133851"/>
                <a:ext cx="361927" cy="180987"/>
              </a:xfrm>
              <a:custGeom>
                <a:avLst/>
                <a:gdLst>
                  <a:gd name="connsiteX0" fmla="*/ 0 w 362138"/>
                  <a:gd name="connsiteY0" fmla="*/ 181069 h 181069"/>
                  <a:gd name="connsiteX1" fmla="*/ 54320 w 362138"/>
                  <a:gd name="connsiteY1" fmla="*/ 172016 h 181069"/>
                  <a:gd name="connsiteX2" fmla="*/ 81481 w 362138"/>
                  <a:gd name="connsiteY2" fmla="*/ 153909 h 181069"/>
                  <a:gd name="connsiteX3" fmla="*/ 153908 w 362138"/>
                  <a:gd name="connsiteY3" fmla="*/ 135802 h 181069"/>
                  <a:gd name="connsiteX4" fmla="*/ 208229 w 362138"/>
                  <a:gd name="connsiteY4" fmla="*/ 108642 h 181069"/>
                  <a:gd name="connsiteX5" fmla="*/ 235390 w 362138"/>
                  <a:gd name="connsiteY5" fmla="*/ 90535 h 181069"/>
                  <a:gd name="connsiteX6" fmla="*/ 262550 w 362138"/>
                  <a:gd name="connsiteY6" fmla="*/ 81481 h 181069"/>
                  <a:gd name="connsiteX7" fmla="*/ 316871 w 362138"/>
                  <a:gd name="connsiteY7" fmla="*/ 45267 h 181069"/>
                  <a:gd name="connsiteX8" fmla="*/ 344031 w 362138"/>
                  <a:gd name="connsiteY8" fmla="*/ 27160 h 181069"/>
                  <a:gd name="connsiteX9" fmla="*/ 362138 w 362138"/>
                  <a:gd name="connsiteY9" fmla="*/ 0 h 181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2138" h="181069">
                    <a:moveTo>
                      <a:pt x="0" y="181069"/>
                    </a:moveTo>
                    <a:cubicBezTo>
                      <a:pt x="18107" y="178051"/>
                      <a:pt x="36906" y="177821"/>
                      <a:pt x="54320" y="172016"/>
                    </a:cubicBezTo>
                    <a:cubicBezTo>
                      <a:pt x="64643" y="168575"/>
                      <a:pt x="71749" y="158775"/>
                      <a:pt x="81481" y="153909"/>
                    </a:cubicBezTo>
                    <a:cubicBezTo>
                      <a:pt x="100044" y="144628"/>
                      <a:pt x="136685" y="139247"/>
                      <a:pt x="153908" y="135802"/>
                    </a:cubicBezTo>
                    <a:cubicBezTo>
                      <a:pt x="231749" y="83909"/>
                      <a:pt x="133262" y="146125"/>
                      <a:pt x="208229" y="108642"/>
                    </a:cubicBezTo>
                    <a:cubicBezTo>
                      <a:pt x="217961" y="103776"/>
                      <a:pt x="225658" y="95401"/>
                      <a:pt x="235390" y="90535"/>
                    </a:cubicBezTo>
                    <a:cubicBezTo>
                      <a:pt x="243926" y="86267"/>
                      <a:pt x="254208" y="86116"/>
                      <a:pt x="262550" y="81481"/>
                    </a:cubicBezTo>
                    <a:cubicBezTo>
                      <a:pt x="281573" y="70912"/>
                      <a:pt x="298764" y="57338"/>
                      <a:pt x="316871" y="45267"/>
                    </a:cubicBezTo>
                    <a:lnTo>
                      <a:pt x="344031" y="27160"/>
                    </a:lnTo>
                    <a:lnTo>
                      <a:pt x="362138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8" name="Volný tvar 27"/>
              <p:cNvSpPr/>
              <p:nvPr/>
            </p:nvSpPr>
            <p:spPr>
              <a:xfrm>
                <a:off x="7994960" y="2970328"/>
                <a:ext cx="361927" cy="180987"/>
              </a:xfrm>
              <a:custGeom>
                <a:avLst/>
                <a:gdLst>
                  <a:gd name="connsiteX0" fmla="*/ 0 w 362139"/>
                  <a:gd name="connsiteY0" fmla="*/ 181069 h 181069"/>
                  <a:gd name="connsiteX1" fmla="*/ 54321 w 362139"/>
                  <a:gd name="connsiteY1" fmla="*/ 153909 h 181069"/>
                  <a:gd name="connsiteX2" fmla="*/ 81481 w 362139"/>
                  <a:gd name="connsiteY2" fmla="*/ 126748 h 181069"/>
                  <a:gd name="connsiteX3" fmla="*/ 162962 w 362139"/>
                  <a:gd name="connsiteY3" fmla="*/ 108641 h 181069"/>
                  <a:gd name="connsiteX4" fmla="*/ 217283 w 362139"/>
                  <a:gd name="connsiteY4" fmla="*/ 90534 h 181069"/>
                  <a:gd name="connsiteX5" fmla="*/ 271604 w 362139"/>
                  <a:gd name="connsiteY5" fmla="*/ 72427 h 181069"/>
                  <a:gd name="connsiteX6" fmla="*/ 298764 w 362139"/>
                  <a:gd name="connsiteY6" fmla="*/ 63374 h 181069"/>
                  <a:gd name="connsiteX7" fmla="*/ 325925 w 362139"/>
                  <a:gd name="connsiteY7" fmla="*/ 45267 h 181069"/>
                  <a:gd name="connsiteX8" fmla="*/ 344032 w 362139"/>
                  <a:gd name="connsiteY8" fmla="*/ 18107 h 181069"/>
                  <a:gd name="connsiteX9" fmla="*/ 362139 w 362139"/>
                  <a:gd name="connsiteY9" fmla="*/ 0 h 181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2139" h="181069">
                    <a:moveTo>
                      <a:pt x="0" y="181069"/>
                    </a:moveTo>
                    <a:cubicBezTo>
                      <a:pt x="27217" y="171996"/>
                      <a:pt x="30924" y="173407"/>
                      <a:pt x="54321" y="153909"/>
                    </a:cubicBezTo>
                    <a:cubicBezTo>
                      <a:pt x="64157" y="145712"/>
                      <a:pt x="70364" y="133100"/>
                      <a:pt x="81481" y="126748"/>
                    </a:cubicBezTo>
                    <a:cubicBezTo>
                      <a:pt x="88900" y="122509"/>
                      <a:pt x="159567" y="109567"/>
                      <a:pt x="162962" y="108641"/>
                    </a:cubicBezTo>
                    <a:cubicBezTo>
                      <a:pt x="181376" y="103619"/>
                      <a:pt x="199176" y="96570"/>
                      <a:pt x="217283" y="90534"/>
                    </a:cubicBezTo>
                    <a:lnTo>
                      <a:pt x="271604" y="72427"/>
                    </a:lnTo>
                    <a:lnTo>
                      <a:pt x="298764" y="63374"/>
                    </a:lnTo>
                    <a:cubicBezTo>
                      <a:pt x="307818" y="57338"/>
                      <a:pt x="318231" y="52961"/>
                      <a:pt x="325925" y="45267"/>
                    </a:cubicBezTo>
                    <a:cubicBezTo>
                      <a:pt x="333619" y="37573"/>
                      <a:pt x="337235" y="26603"/>
                      <a:pt x="344032" y="18107"/>
                    </a:cubicBezTo>
                    <a:cubicBezTo>
                      <a:pt x="349364" y="11442"/>
                      <a:pt x="356103" y="6036"/>
                      <a:pt x="362139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</p:grpSp>
      <p:grpSp>
        <p:nvGrpSpPr>
          <p:cNvPr id="9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32" name="Elipsa 31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028838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028838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35</a:t>
              </a:r>
            </a:p>
          </p:txBody>
        </p:sp>
      </p:grpSp>
      <p:grpSp>
        <p:nvGrpSpPr>
          <p:cNvPr id="29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36" name="Elipsa 35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40</a:t>
              </a:r>
            </a:p>
          </p:txBody>
        </p:sp>
      </p:grpSp>
      <p:grpSp>
        <p:nvGrpSpPr>
          <p:cNvPr id="30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40" name="Elipsa 39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45</a:t>
              </a:r>
            </a:p>
          </p:txBody>
        </p:sp>
      </p:grpSp>
      <p:grpSp>
        <p:nvGrpSpPr>
          <p:cNvPr id="31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46" name="Elipsa 45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7" name="Obdélník 46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50</a:t>
              </a:r>
            </a:p>
          </p:txBody>
        </p:sp>
      </p:grpSp>
      <p:grpSp>
        <p:nvGrpSpPr>
          <p:cNvPr id="35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54" name="Elipsa 5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55</a:t>
              </a:r>
            </a:p>
          </p:txBody>
        </p:sp>
      </p:grpSp>
      <p:sp>
        <p:nvSpPr>
          <p:cNvPr id="57" name="Volný tvar 56"/>
          <p:cNvSpPr/>
          <p:nvPr/>
        </p:nvSpPr>
        <p:spPr>
          <a:xfrm>
            <a:off x="4870450" y="1620838"/>
            <a:ext cx="2257425" cy="4116387"/>
          </a:xfrm>
          <a:custGeom>
            <a:avLst/>
            <a:gdLst>
              <a:gd name="connsiteX0" fmla="*/ 1738266 w 2256846"/>
              <a:gd name="connsiteY0" fmla="*/ 18107 h 4116307"/>
              <a:gd name="connsiteX1" fmla="*/ 1738266 w 2256846"/>
              <a:gd name="connsiteY1" fmla="*/ 18107 h 4116307"/>
              <a:gd name="connsiteX2" fmla="*/ 1747319 w 2256846"/>
              <a:gd name="connsiteY2" fmla="*/ 126749 h 4116307"/>
              <a:gd name="connsiteX3" fmla="*/ 1729212 w 2256846"/>
              <a:gd name="connsiteY3" fmla="*/ 253497 h 4116307"/>
              <a:gd name="connsiteX4" fmla="*/ 1720159 w 2256846"/>
              <a:gd name="connsiteY4" fmla="*/ 452674 h 4116307"/>
              <a:gd name="connsiteX5" fmla="*/ 1702052 w 2256846"/>
              <a:gd name="connsiteY5" fmla="*/ 570369 h 4116307"/>
              <a:gd name="connsiteX6" fmla="*/ 1711105 w 2256846"/>
              <a:gd name="connsiteY6" fmla="*/ 606582 h 4116307"/>
              <a:gd name="connsiteX7" fmla="*/ 1692998 w 2256846"/>
              <a:gd name="connsiteY7" fmla="*/ 715224 h 4116307"/>
              <a:gd name="connsiteX8" fmla="*/ 1683945 w 2256846"/>
              <a:gd name="connsiteY8" fmla="*/ 887240 h 4116307"/>
              <a:gd name="connsiteX9" fmla="*/ 1674891 w 2256846"/>
              <a:gd name="connsiteY9" fmla="*/ 941561 h 4116307"/>
              <a:gd name="connsiteX10" fmla="*/ 1656785 w 2256846"/>
              <a:gd name="connsiteY10" fmla="*/ 995881 h 4116307"/>
              <a:gd name="connsiteX11" fmla="*/ 1638678 w 2256846"/>
              <a:gd name="connsiteY11" fmla="*/ 1204111 h 4116307"/>
              <a:gd name="connsiteX12" fmla="*/ 1629624 w 2256846"/>
              <a:gd name="connsiteY12" fmla="*/ 1258432 h 4116307"/>
              <a:gd name="connsiteX13" fmla="*/ 1620571 w 2256846"/>
              <a:gd name="connsiteY13" fmla="*/ 1358020 h 4116307"/>
              <a:gd name="connsiteX14" fmla="*/ 1611517 w 2256846"/>
              <a:gd name="connsiteY14" fmla="*/ 1394234 h 4116307"/>
              <a:gd name="connsiteX15" fmla="*/ 1602464 w 2256846"/>
              <a:gd name="connsiteY15" fmla="*/ 1439501 h 4116307"/>
              <a:gd name="connsiteX16" fmla="*/ 1593410 w 2256846"/>
              <a:gd name="connsiteY16" fmla="*/ 1620571 h 4116307"/>
              <a:gd name="connsiteX17" fmla="*/ 1575303 w 2256846"/>
              <a:gd name="connsiteY17" fmla="*/ 1647731 h 4116307"/>
              <a:gd name="connsiteX18" fmla="*/ 1566250 w 2256846"/>
              <a:gd name="connsiteY18" fmla="*/ 1702052 h 4116307"/>
              <a:gd name="connsiteX19" fmla="*/ 1548143 w 2256846"/>
              <a:gd name="connsiteY19" fmla="*/ 1756373 h 4116307"/>
              <a:gd name="connsiteX20" fmla="*/ 1539089 w 2256846"/>
              <a:gd name="connsiteY20" fmla="*/ 1828800 h 4116307"/>
              <a:gd name="connsiteX21" fmla="*/ 1530036 w 2256846"/>
              <a:gd name="connsiteY21" fmla="*/ 1892175 h 4116307"/>
              <a:gd name="connsiteX22" fmla="*/ 1511929 w 2256846"/>
              <a:gd name="connsiteY22" fmla="*/ 2064190 h 4116307"/>
              <a:gd name="connsiteX23" fmla="*/ 1493822 w 2256846"/>
              <a:gd name="connsiteY23" fmla="*/ 2091351 h 4116307"/>
              <a:gd name="connsiteX24" fmla="*/ 1475715 w 2256846"/>
              <a:gd name="connsiteY24" fmla="*/ 2145672 h 4116307"/>
              <a:gd name="connsiteX25" fmla="*/ 1466662 w 2256846"/>
              <a:gd name="connsiteY25" fmla="*/ 2172832 h 4116307"/>
              <a:gd name="connsiteX26" fmla="*/ 1457608 w 2256846"/>
              <a:gd name="connsiteY26" fmla="*/ 2209046 h 4116307"/>
              <a:gd name="connsiteX27" fmla="*/ 1439501 w 2256846"/>
              <a:gd name="connsiteY27" fmla="*/ 2263367 h 4116307"/>
              <a:gd name="connsiteX28" fmla="*/ 1421394 w 2256846"/>
              <a:gd name="connsiteY28" fmla="*/ 2326741 h 4116307"/>
              <a:gd name="connsiteX29" fmla="*/ 1412341 w 2256846"/>
              <a:gd name="connsiteY29" fmla="*/ 2362955 h 4116307"/>
              <a:gd name="connsiteX30" fmla="*/ 1394234 w 2256846"/>
              <a:gd name="connsiteY30" fmla="*/ 2417276 h 4116307"/>
              <a:gd name="connsiteX31" fmla="*/ 1358020 w 2256846"/>
              <a:gd name="connsiteY31" fmla="*/ 2471596 h 4116307"/>
              <a:gd name="connsiteX32" fmla="*/ 1321806 w 2256846"/>
              <a:gd name="connsiteY32" fmla="*/ 2553078 h 4116307"/>
              <a:gd name="connsiteX33" fmla="*/ 1285592 w 2256846"/>
              <a:gd name="connsiteY33" fmla="*/ 2607398 h 4116307"/>
              <a:gd name="connsiteX34" fmla="*/ 1249379 w 2256846"/>
              <a:gd name="connsiteY34" fmla="*/ 2661719 h 4116307"/>
              <a:gd name="connsiteX35" fmla="*/ 1222218 w 2256846"/>
              <a:gd name="connsiteY35" fmla="*/ 2688880 h 4116307"/>
              <a:gd name="connsiteX36" fmla="*/ 1158844 w 2256846"/>
              <a:gd name="connsiteY36" fmla="*/ 2770361 h 4116307"/>
              <a:gd name="connsiteX37" fmla="*/ 1131684 w 2256846"/>
              <a:gd name="connsiteY37" fmla="*/ 2824681 h 4116307"/>
              <a:gd name="connsiteX38" fmla="*/ 1104523 w 2256846"/>
              <a:gd name="connsiteY38" fmla="*/ 2851842 h 4116307"/>
              <a:gd name="connsiteX39" fmla="*/ 1068309 w 2256846"/>
              <a:gd name="connsiteY39" fmla="*/ 2906163 h 4116307"/>
              <a:gd name="connsiteX40" fmla="*/ 1041149 w 2256846"/>
              <a:gd name="connsiteY40" fmla="*/ 2960483 h 4116307"/>
              <a:gd name="connsiteX41" fmla="*/ 1013988 w 2256846"/>
              <a:gd name="connsiteY41" fmla="*/ 2978590 h 4116307"/>
              <a:gd name="connsiteX42" fmla="*/ 995882 w 2256846"/>
              <a:gd name="connsiteY42" fmla="*/ 3005751 h 4116307"/>
              <a:gd name="connsiteX43" fmla="*/ 914400 w 2256846"/>
              <a:gd name="connsiteY43" fmla="*/ 3069125 h 4116307"/>
              <a:gd name="connsiteX44" fmla="*/ 887240 w 2256846"/>
              <a:gd name="connsiteY44" fmla="*/ 3087232 h 4116307"/>
              <a:gd name="connsiteX45" fmla="*/ 851026 w 2256846"/>
              <a:gd name="connsiteY45" fmla="*/ 3141553 h 4116307"/>
              <a:gd name="connsiteX46" fmla="*/ 841973 w 2256846"/>
              <a:gd name="connsiteY46" fmla="*/ 3168713 h 4116307"/>
              <a:gd name="connsiteX47" fmla="*/ 787652 w 2256846"/>
              <a:gd name="connsiteY47" fmla="*/ 3204927 h 4116307"/>
              <a:gd name="connsiteX48" fmla="*/ 733331 w 2256846"/>
              <a:gd name="connsiteY48" fmla="*/ 3250194 h 4116307"/>
              <a:gd name="connsiteX49" fmla="*/ 688064 w 2256846"/>
              <a:gd name="connsiteY49" fmla="*/ 3304515 h 4116307"/>
              <a:gd name="connsiteX50" fmla="*/ 669957 w 2256846"/>
              <a:gd name="connsiteY50" fmla="*/ 3340729 h 4116307"/>
              <a:gd name="connsiteX51" fmla="*/ 633743 w 2256846"/>
              <a:gd name="connsiteY51" fmla="*/ 3395050 h 4116307"/>
              <a:gd name="connsiteX52" fmla="*/ 588476 w 2256846"/>
              <a:gd name="connsiteY52" fmla="*/ 3476531 h 4116307"/>
              <a:gd name="connsiteX53" fmla="*/ 534155 w 2256846"/>
              <a:gd name="connsiteY53" fmla="*/ 3512745 h 4116307"/>
              <a:gd name="connsiteX54" fmla="*/ 506994 w 2256846"/>
              <a:gd name="connsiteY54" fmla="*/ 3539905 h 4116307"/>
              <a:gd name="connsiteX55" fmla="*/ 452674 w 2256846"/>
              <a:gd name="connsiteY55" fmla="*/ 3576119 h 4116307"/>
              <a:gd name="connsiteX56" fmla="*/ 407406 w 2256846"/>
              <a:gd name="connsiteY56" fmla="*/ 3621386 h 4116307"/>
              <a:gd name="connsiteX57" fmla="*/ 380246 w 2256846"/>
              <a:gd name="connsiteY57" fmla="*/ 3648547 h 4116307"/>
              <a:gd name="connsiteX58" fmla="*/ 353086 w 2256846"/>
              <a:gd name="connsiteY58" fmla="*/ 3666654 h 4116307"/>
              <a:gd name="connsiteX59" fmla="*/ 325925 w 2256846"/>
              <a:gd name="connsiteY59" fmla="*/ 3693814 h 4116307"/>
              <a:gd name="connsiteX60" fmla="*/ 298765 w 2256846"/>
              <a:gd name="connsiteY60" fmla="*/ 3702868 h 4116307"/>
              <a:gd name="connsiteX61" fmla="*/ 244444 w 2256846"/>
              <a:gd name="connsiteY61" fmla="*/ 3730028 h 4116307"/>
              <a:gd name="connsiteX62" fmla="*/ 226337 w 2256846"/>
              <a:gd name="connsiteY62" fmla="*/ 3757188 h 4116307"/>
              <a:gd name="connsiteX63" fmla="*/ 172016 w 2256846"/>
              <a:gd name="connsiteY63" fmla="*/ 3793402 h 4116307"/>
              <a:gd name="connsiteX64" fmla="*/ 126749 w 2256846"/>
              <a:gd name="connsiteY64" fmla="*/ 3847723 h 4116307"/>
              <a:gd name="connsiteX65" fmla="*/ 81482 w 2256846"/>
              <a:gd name="connsiteY65" fmla="*/ 3892990 h 4116307"/>
              <a:gd name="connsiteX66" fmla="*/ 36214 w 2256846"/>
              <a:gd name="connsiteY66" fmla="*/ 3947311 h 4116307"/>
              <a:gd name="connsiteX67" fmla="*/ 0 w 2256846"/>
              <a:gd name="connsiteY67" fmla="*/ 4001632 h 4116307"/>
              <a:gd name="connsiteX68" fmla="*/ 9054 w 2256846"/>
              <a:gd name="connsiteY68" fmla="*/ 4037846 h 4116307"/>
              <a:gd name="connsiteX69" fmla="*/ 36214 w 2256846"/>
              <a:gd name="connsiteY69" fmla="*/ 4055953 h 4116307"/>
              <a:gd name="connsiteX70" fmla="*/ 81482 w 2256846"/>
              <a:gd name="connsiteY70" fmla="*/ 4101220 h 4116307"/>
              <a:gd name="connsiteX71" fmla="*/ 153909 w 2256846"/>
              <a:gd name="connsiteY71" fmla="*/ 4092167 h 4116307"/>
              <a:gd name="connsiteX72" fmla="*/ 208230 w 2256846"/>
              <a:gd name="connsiteY72" fmla="*/ 4055953 h 4116307"/>
              <a:gd name="connsiteX73" fmla="*/ 280658 w 2256846"/>
              <a:gd name="connsiteY73" fmla="*/ 4037846 h 4116307"/>
              <a:gd name="connsiteX74" fmla="*/ 307818 w 2256846"/>
              <a:gd name="connsiteY74" fmla="*/ 4019739 h 4116307"/>
              <a:gd name="connsiteX75" fmla="*/ 325925 w 2256846"/>
              <a:gd name="connsiteY75" fmla="*/ 3992579 h 4116307"/>
              <a:gd name="connsiteX76" fmla="*/ 380246 w 2256846"/>
              <a:gd name="connsiteY76" fmla="*/ 3974472 h 4116307"/>
              <a:gd name="connsiteX77" fmla="*/ 407406 w 2256846"/>
              <a:gd name="connsiteY77" fmla="*/ 3965418 h 4116307"/>
              <a:gd name="connsiteX78" fmla="*/ 434567 w 2256846"/>
              <a:gd name="connsiteY78" fmla="*/ 3956365 h 4116307"/>
              <a:gd name="connsiteX79" fmla="*/ 452674 w 2256846"/>
              <a:gd name="connsiteY79" fmla="*/ 3929204 h 4116307"/>
              <a:gd name="connsiteX80" fmla="*/ 506994 w 2256846"/>
              <a:gd name="connsiteY80" fmla="*/ 3911097 h 4116307"/>
              <a:gd name="connsiteX81" fmla="*/ 525101 w 2256846"/>
              <a:gd name="connsiteY81" fmla="*/ 3883937 h 4116307"/>
              <a:gd name="connsiteX82" fmla="*/ 579422 w 2256846"/>
              <a:gd name="connsiteY82" fmla="*/ 3856777 h 4116307"/>
              <a:gd name="connsiteX83" fmla="*/ 606583 w 2256846"/>
              <a:gd name="connsiteY83" fmla="*/ 3802456 h 4116307"/>
              <a:gd name="connsiteX84" fmla="*/ 633743 w 2256846"/>
              <a:gd name="connsiteY84" fmla="*/ 3784349 h 4116307"/>
              <a:gd name="connsiteX85" fmla="*/ 642796 w 2256846"/>
              <a:gd name="connsiteY85" fmla="*/ 3757188 h 4116307"/>
              <a:gd name="connsiteX86" fmla="*/ 697117 w 2256846"/>
              <a:gd name="connsiteY86" fmla="*/ 3720975 h 4116307"/>
              <a:gd name="connsiteX87" fmla="*/ 706171 w 2256846"/>
              <a:gd name="connsiteY87" fmla="*/ 3693814 h 4116307"/>
              <a:gd name="connsiteX88" fmla="*/ 733331 w 2256846"/>
              <a:gd name="connsiteY88" fmla="*/ 3684761 h 4116307"/>
              <a:gd name="connsiteX89" fmla="*/ 787652 w 2256846"/>
              <a:gd name="connsiteY89" fmla="*/ 3657600 h 4116307"/>
              <a:gd name="connsiteX90" fmla="*/ 832919 w 2256846"/>
              <a:gd name="connsiteY90" fmla="*/ 3603280 h 4116307"/>
              <a:gd name="connsiteX91" fmla="*/ 851026 w 2256846"/>
              <a:gd name="connsiteY91" fmla="*/ 3576119 h 4116307"/>
              <a:gd name="connsiteX92" fmla="*/ 878186 w 2256846"/>
              <a:gd name="connsiteY92" fmla="*/ 3567066 h 4116307"/>
              <a:gd name="connsiteX93" fmla="*/ 932507 w 2256846"/>
              <a:gd name="connsiteY93" fmla="*/ 3530852 h 4116307"/>
              <a:gd name="connsiteX94" fmla="*/ 986828 w 2256846"/>
              <a:gd name="connsiteY94" fmla="*/ 3494638 h 4116307"/>
              <a:gd name="connsiteX95" fmla="*/ 1004935 w 2256846"/>
              <a:gd name="connsiteY95" fmla="*/ 3467478 h 4116307"/>
              <a:gd name="connsiteX96" fmla="*/ 1059256 w 2256846"/>
              <a:gd name="connsiteY96" fmla="*/ 3431264 h 4116307"/>
              <a:gd name="connsiteX97" fmla="*/ 1077363 w 2256846"/>
              <a:gd name="connsiteY97" fmla="*/ 3404103 h 4116307"/>
              <a:gd name="connsiteX98" fmla="*/ 1122630 w 2256846"/>
              <a:gd name="connsiteY98" fmla="*/ 3322622 h 4116307"/>
              <a:gd name="connsiteX99" fmla="*/ 1149790 w 2256846"/>
              <a:gd name="connsiteY99" fmla="*/ 3304515 h 4116307"/>
              <a:gd name="connsiteX100" fmla="*/ 1213165 w 2256846"/>
              <a:gd name="connsiteY100" fmla="*/ 3232087 h 4116307"/>
              <a:gd name="connsiteX101" fmla="*/ 1222218 w 2256846"/>
              <a:gd name="connsiteY101" fmla="*/ 3204927 h 4116307"/>
              <a:gd name="connsiteX102" fmla="*/ 1276539 w 2256846"/>
              <a:gd name="connsiteY102" fmla="*/ 3186820 h 4116307"/>
              <a:gd name="connsiteX103" fmla="*/ 1321806 w 2256846"/>
              <a:gd name="connsiteY103" fmla="*/ 3105339 h 4116307"/>
              <a:gd name="connsiteX104" fmla="*/ 1339913 w 2256846"/>
              <a:gd name="connsiteY104" fmla="*/ 3078179 h 4116307"/>
              <a:gd name="connsiteX105" fmla="*/ 1358020 w 2256846"/>
              <a:gd name="connsiteY105" fmla="*/ 3051018 h 4116307"/>
              <a:gd name="connsiteX106" fmla="*/ 1385181 w 2256846"/>
              <a:gd name="connsiteY106" fmla="*/ 3023858 h 4116307"/>
              <a:gd name="connsiteX107" fmla="*/ 1403287 w 2256846"/>
              <a:gd name="connsiteY107" fmla="*/ 2996697 h 4116307"/>
              <a:gd name="connsiteX108" fmla="*/ 1457608 w 2256846"/>
              <a:gd name="connsiteY108" fmla="*/ 2969537 h 4116307"/>
              <a:gd name="connsiteX109" fmla="*/ 1493822 w 2256846"/>
              <a:gd name="connsiteY109" fmla="*/ 2915216 h 4116307"/>
              <a:gd name="connsiteX110" fmla="*/ 1502876 w 2256846"/>
              <a:gd name="connsiteY110" fmla="*/ 2888056 h 4116307"/>
              <a:gd name="connsiteX111" fmla="*/ 1539089 w 2256846"/>
              <a:gd name="connsiteY111" fmla="*/ 2879002 h 4116307"/>
              <a:gd name="connsiteX112" fmla="*/ 1548143 w 2256846"/>
              <a:gd name="connsiteY112" fmla="*/ 2815628 h 4116307"/>
              <a:gd name="connsiteX113" fmla="*/ 1557196 w 2256846"/>
              <a:gd name="connsiteY113" fmla="*/ 2788468 h 4116307"/>
              <a:gd name="connsiteX114" fmla="*/ 1584357 w 2256846"/>
              <a:gd name="connsiteY114" fmla="*/ 2770361 h 4116307"/>
              <a:gd name="connsiteX115" fmla="*/ 1629624 w 2256846"/>
              <a:gd name="connsiteY115" fmla="*/ 2697933 h 4116307"/>
              <a:gd name="connsiteX116" fmla="*/ 1665838 w 2256846"/>
              <a:gd name="connsiteY116" fmla="*/ 2643612 h 4116307"/>
              <a:gd name="connsiteX117" fmla="*/ 1683945 w 2256846"/>
              <a:gd name="connsiteY117" fmla="*/ 2616452 h 4116307"/>
              <a:gd name="connsiteX118" fmla="*/ 1711105 w 2256846"/>
              <a:gd name="connsiteY118" fmla="*/ 2589291 h 4116307"/>
              <a:gd name="connsiteX119" fmla="*/ 1720159 w 2256846"/>
              <a:gd name="connsiteY119" fmla="*/ 2562131 h 4116307"/>
              <a:gd name="connsiteX120" fmla="*/ 1756373 w 2256846"/>
              <a:gd name="connsiteY120" fmla="*/ 2507810 h 4116307"/>
              <a:gd name="connsiteX121" fmla="*/ 1783533 w 2256846"/>
              <a:gd name="connsiteY121" fmla="*/ 2453489 h 4116307"/>
              <a:gd name="connsiteX122" fmla="*/ 1810693 w 2256846"/>
              <a:gd name="connsiteY122" fmla="*/ 2372008 h 4116307"/>
              <a:gd name="connsiteX123" fmla="*/ 1819747 w 2256846"/>
              <a:gd name="connsiteY123" fmla="*/ 2344848 h 4116307"/>
              <a:gd name="connsiteX124" fmla="*/ 1865014 w 2256846"/>
              <a:gd name="connsiteY124" fmla="*/ 2290527 h 4116307"/>
              <a:gd name="connsiteX125" fmla="*/ 1883121 w 2256846"/>
              <a:gd name="connsiteY125" fmla="*/ 2236206 h 4116307"/>
              <a:gd name="connsiteX126" fmla="*/ 1910282 w 2256846"/>
              <a:gd name="connsiteY126" fmla="*/ 2136618 h 4116307"/>
              <a:gd name="connsiteX127" fmla="*/ 1919335 w 2256846"/>
              <a:gd name="connsiteY127" fmla="*/ 2109458 h 4116307"/>
              <a:gd name="connsiteX128" fmla="*/ 1937442 w 2256846"/>
              <a:gd name="connsiteY128" fmla="*/ 2082297 h 4116307"/>
              <a:gd name="connsiteX129" fmla="*/ 1946495 w 2256846"/>
              <a:gd name="connsiteY129" fmla="*/ 2055137 h 4116307"/>
              <a:gd name="connsiteX130" fmla="*/ 1964602 w 2256846"/>
              <a:gd name="connsiteY130" fmla="*/ 1973656 h 4116307"/>
              <a:gd name="connsiteX131" fmla="*/ 1982709 w 2256846"/>
              <a:gd name="connsiteY131" fmla="*/ 1919335 h 4116307"/>
              <a:gd name="connsiteX132" fmla="*/ 1991763 w 2256846"/>
              <a:gd name="connsiteY132" fmla="*/ 1883121 h 4116307"/>
              <a:gd name="connsiteX133" fmla="*/ 2009870 w 2256846"/>
              <a:gd name="connsiteY133" fmla="*/ 1828800 h 4116307"/>
              <a:gd name="connsiteX134" fmla="*/ 2018923 w 2256846"/>
              <a:gd name="connsiteY134" fmla="*/ 1783533 h 4116307"/>
              <a:gd name="connsiteX135" fmla="*/ 2027977 w 2256846"/>
              <a:gd name="connsiteY135" fmla="*/ 1656784 h 4116307"/>
              <a:gd name="connsiteX136" fmla="*/ 2046084 w 2256846"/>
              <a:gd name="connsiteY136" fmla="*/ 1602464 h 4116307"/>
              <a:gd name="connsiteX137" fmla="*/ 2055137 w 2256846"/>
              <a:gd name="connsiteY137" fmla="*/ 1557196 h 4116307"/>
              <a:gd name="connsiteX138" fmla="*/ 2073244 w 2256846"/>
              <a:gd name="connsiteY138" fmla="*/ 1493822 h 4116307"/>
              <a:gd name="connsiteX139" fmla="*/ 2091351 w 2256846"/>
              <a:gd name="connsiteY139" fmla="*/ 1385180 h 4116307"/>
              <a:gd name="connsiteX140" fmla="*/ 2100404 w 2256846"/>
              <a:gd name="connsiteY140" fmla="*/ 1358020 h 4116307"/>
              <a:gd name="connsiteX141" fmla="*/ 2109458 w 2256846"/>
              <a:gd name="connsiteY141" fmla="*/ 1158844 h 4116307"/>
              <a:gd name="connsiteX142" fmla="*/ 2118511 w 2256846"/>
              <a:gd name="connsiteY142" fmla="*/ 1104523 h 4116307"/>
              <a:gd name="connsiteX143" fmla="*/ 2127565 w 2256846"/>
              <a:gd name="connsiteY143" fmla="*/ 1077363 h 4116307"/>
              <a:gd name="connsiteX144" fmla="*/ 2136618 w 2256846"/>
              <a:gd name="connsiteY144" fmla="*/ 1041149 h 4116307"/>
              <a:gd name="connsiteX145" fmla="*/ 2145672 w 2256846"/>
              <a:gd name="connsiteY145" fmla="*/ 995881 h 4116307"/>
              <a:gd name="connsiteX146" fmla="*/ 2154725 w 2256846"/>
              <a:gd name="connsiteY146" fmla="*/ 941561 h 4116307"/>
              <a:gd name="connsiteX147" fmla="*/ 2163779 w 2256846"/>
              <a:gd name="connsiteY147" fmla="*/ 914400 h 4116307"/>
              <a:gd name="connsiteX148" fmla="*/ 2172832 w 2256846"/>
              <a:gd name="connsiteY148" fmla="*/ 878186 h 4116307"/>
              <a:gd name="connsiteX149" fmla="*/ 2181886 w 2256846"/>
              <a:gd name="connsiteY149" fmla="*/ 823866 h 4116307"/>
              <a:gd name="connsiteX150" fmla="*/ 2190939 w 2256846"/>
              <a:gd name="connsiteY150" fmla="*/ 778598 h 4116307"/>
              <a:gd name="connsiteX151" fmla="*/ 2209046 w 2256846"/>
              <a:gd name="connsiteY151" fmla="*/ 633743 h 4116307"/>
              <a:gd name="connsiteX152" fmla="*/ 2227153 w 2256846"/>
              <a:gd name="connsiteY152" fmla="*/ 479834 h 4116307"/>
              <a:gd name="connsiteX153" fmla="*/ 2236206 w 2256846"/>
              <a:gd name="connsiteY153" fmla="*/ 307818 h 4116307"/>
              <a:gd name="connsiteX154" fmla="*/ 2245260 w 2256846"/>
              <a:gd name="connsiteY154" fmla="*/ 226337 h 4116307"/>
              <a:gd name="connsiteX155" fmla="*/ 2254313 w 2256846"/>
              <a:gd name="connsiteY155" fmla="*/ 190123 h 4116307"/>
              <a:gd name="connsiteX156" fmla="*/ 2254313 w 2256846"/>
              <a:gd name="connsiteY156" fmla="*/ 0 h 4116307"/>
              <a:gd name="connsiteX157" fmla="*/ 1738266 w 2256846"/>
              <a:gd name="connsiteY157" fmla="*/ 18107 h 4116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2256846" h="4116307">
                <a:moveTo>
                  <a:pt x="1738266" y="18107"/>
                </a:moveTo>
                <a:lnTo>
                  <a:pt x="1738266" y="18107"/>
                </a:lnTo>
                <a:cubicBezTo>
                  <a:pt x="1741284" y="54321"/>
                  <a:pt x="1747319" y="90409"/>
                  <a:pt x="1747319" y="126749"/>
                </a:cubicBezTo>
                <a:cubicBezTo>
                  <a:pt x="1747319" y="188502"/>
                  <a:pt x="1741400" y="204748"/>
                  <a:pt x="1729212" y="253497"/>
                </a:cubicBezTo>
                <a:cubicBezTo>
                  <a:pt x="1726194" y="319889"/>
                  <a:pt x="1724305" y="386343"/>
                  <a:pt x="1720159" y="452674"/>
                </a:cubicBezTo>
                <a:cubicBezTo>
                  <a:pt x="1714773" y="538850"/>
                  <a:pt x="1719242" y="518795"/>
                  <a:pt x="1702052" y="570369"/>
                </a:cubicBezTo>
                <a:cubicBezTo>
                  <a:pt x="1705070" y="582440"/>
                  <a:pt x="1711105" y="594140"/>
                  <a:pt x="1711105" y="606582"/>
                </a:cubicBezTo>
                <a:cubicBezTo>
                  <a:pt x="1711105" y="648974"/>
                  <a:pt x="1702534" y="677081"/>
                  <a:pt x="1692998" y="715224"/>
                </a:cubicBezTo>
                <a:cubicBezTo>
                  <a:pt x="1689980" y="772563"/>
                  <a:pt x="1688524" y="830005"/>
                  <a:pt x="1683945" y="887240"/>
                </a:cubicBezTo>
                <a:cubicBezTo>
                  <a:pt x="1682481" y="905538"/>
                  <a:pt x="1679343" y="923752"/>
                  <a:pt x="1674891" y="941561"/>
                </a:cubicBezTo>
                <a:cubicBezTo>
                  <a:pt x="1670262" y="960077"/>
                  <a:pt x="1656785" y="995881"/>
                  <a:pt x="1656785" y="995881"/>
                </a:cubicBezTo>
                <a:cubicBezTo>
                  <a:pt x="1652137" y="1056300"/>
                  <a:pt x="1646457" y="1141880"/>
                  <a:pt x="1638678" y="1204111"/>
                </a:cubicBezTo>
                <a:cubicBezTo>
                  <a:pt x="1636401" y="1222326"/>
                  <a:pt x="1631769" y="1240201"/>
                  <a:pt x="1629624" y="1258432"/>
                </a:cubicBezTo>
                <a:cubicBezTo>
                  <a:pt x="1625729" y="1291537"/>
                  <a:pt x="1624976" y="1324980"/>
                  <a:pt x="1620571" y="1358020"/>
                </a:cubicBezTo>
                <a:cubicBezTo>
                  <a:pt x="1618926" y="1370354"/>
                  <a:pt x="1614216" y="1382087"/>
                  <a:pt x="1611517" y="1394234"/>
                </a:cubicBezTo>
                <a:cubicBezTo>
                  <a:pt x="1608179" y="1409255"/>
                  <a:pt x="1605482" y="1424412"/>
                  <a:pt x="1602464" y="1439501"/>
                </a:cubicBezTo>
                <a:cubicBezTo>
                  <a:pt x="1599446" y="1499858"/>
                  <a:pt x="1601226" y="1560647"/>
                  <a:pt x="1593410" y="1620571"/>
                </a:cubicBezTo>
                <a:cubicBezTo>
                  <a:pt x="1592003" y="1631360"/>
                  <a:pt x="1578744" y="1637409"/>
                  <a:pt x="1575303" y="1647731"/>
                </a:cubicBezTo>
                <a:cubicBezTo>
                  <a:pt x="1569498" y="1665146"/>
                  <a:pt x="1570702" y="1684243"/>
                  <a:pt x="1566250" y="1702052"/>
                </a:cubicBezTo>
                <a:cubicBezTo>
                  <a:pt x="1561621" y="1720569"/>
                  <a:pt x="1548143" y="1756373"/>
                  <a:pt x="1548143" y="1756373"/>
                </a:cubicBezTo>
                <a:cubicBezTo>
                  <a:pt x="1545125" y="1780515"/>
                  <a:pt x="1542305" y="1804683"/>
                  <a:pt x="1539089" y="1828800"/>
                </a:cubicBezTo>
                <a:cubicBezTo>
                  <a:pt x="1536269" y="1849952"/>
                  <a:pt x="1531885" y="1870916"/>
                  <a:pt x="1530036" y="1892175"/>
                </a:cubicBezTo>
                <a:cubicBezTo>
                  <a:pt x="1528810" y="1906269"/>
                  <a:pt x="1534621" y="2018806"/>
                  <a:pt x="1511929" y="2064190"/>
                </a:cubicBezTo>
                <a:cubicBezTo>
                  <a:pt x="1507063" y="2073922"/>
                  <a:pt x="1499858" y="2082297"/>
                  <a:pt x="1493822" y="2091351"/>
                </a:cubicBezTo>
                <a:lnTo>
                  <a:pt x="1475715" y="2145672"/>
                </a:lnTo>
                <a:cubicBezTo>
                  <a:pt x="1472697" y="2154725"/>
                  <a:pt x="1468977" y="2163574"/>
                  <a:pt x="1466662" y="2172832"/>
                </a:cubicBezTo>
                <a:cubicBezTo>
                  <a:pt x="1463644" y="2184903"/>
                  <a:pt x="1461183" y="2197128"/>
                  <a:pt x="1457608" y="2209046"/>
                </a:cubicBezTo>
                <a:cubicBezTo>
                  <a:pt x="1452123" y="2227327"/>
                  <a:pt x="1444130" y="2244850"/>
                  <a:pt x="1439501" y="2263367"/>
                </a:cubicBezTo>
                <a:cubicBezTo>
                  <a:pt x="1411197" y="2376586"/>
                  <a:pt x="1447373" y="2235814"/>
                  <a:pt x="1421394" y="2326741"/>
                </a:cubicBezTo>
                <a:cubicBezTo>
                  <a:pt x="1417976" y="2338705"/>
                  <a:pt x="1415916" y="2351037"/>
                  <a:pt x="1412341" y="2362955"/>
                </a:cubicBezTo>
                <a:cubicBezTo>
                  <a:pt x="1406857" y="2381237"/>
                  <a:pt x="1404821" y="2401395"/>
                  <a:pt x="1394234" y="2417276"/>
                </a:cubicBezTo>
                <a:lnTo>
                  <a:pt x="1358020" y="2471596"/>
                </a:lnTo>
                <a:cubicBezTo>
                  <a:pt x="1336472" y="2536240"/>
                  <a:pt x="1350500" y="2510036"/>
                  <a:pt x="1321806" y="2553078"/>
                </a:cubicBezTo>
                <a:cubicBezTo>
                  <a:pt x="1304492" y="2605023"/>
                  <a:pt x="1325153" y="2556534"/>
                  <a:pt x="1285592" y="2607398"/>
                </a:cubicBezTo>
                <a:cubicBezTo>
                  <a:pt x="1272232" y="2624576"/>
                  <a:pt x="1264767" y="2646331"/>
                  <a:pt x="1249379" y="2661719"/>
                </a:cubicBezTo>
                <a:cubicBezTo>
                  <a:pt x="1240325" y="2670773"/>
                  <a:pt x="1230079" y="2678773"/>
                  <a:pt x="1222218" y="2688880"/>
                </a:cubicBezTo>
                <a:cubicBezTo>
                  <a:pt x="1146410" y="2786346"/>
                  <a:pt x="1220508" y="2708694"/>
                  <a:pt x="1158844" y="2770361"/>
                </a:cubicBezTo>
                <a:cubicBezTo>
                  <a:pt x="1149770" y="2797580"/>
                  <a:pt x="1151182" y="2801283"/>
                  <a:pt x="1131684" y="2824681"/>
                </a:cubicBezTo>
                <a:cubicBezTo>
                  <a:pt x="1123487" y="2834517"/>
                  <a:pt x="1112384" y="2841735"/>
                  <a:pt x="1104523" y="2851842"/>
                </a:cubicBezTo>
                <a:cubicBezTo>
                  <a:pt x="1091162" y="2869020"/>
                  <a:pt x="1068309" y="2906163"/>
                  <a:pt x="1068309" y="2906163"/>
                </a:cubicBezTo>
                <a:cubicBezTo>
                  <a:pt x="1060946" y="2928254"/>
                  <a:pt x="1058700" y="2942933"/>
                  <a:pt x="1041149" y="2960483"/>
                </a:cubicBezTo>
                <a:cubicBezTo>
                  <a:pt x="1033455" y="2968177"/>
                  <a:pt x="1023042" y="2972554"/>
                  <a:pt x="1013988" y="2978590"/>
                </a:cubicBezTo>
                <a:cubicBezTo>
                  <a:pt x="1007953" y="2987644"/>
                  <a:pt x="1002848" y="2997392"/>
                  <a:pt x="995882" y="3005751"/>
                </a:cubicBezTo>
                <a:cubicBezTo>
                  <a:pt x="969292" y="3037659"/>
                  <a:pt x="952248" y="3043893"/>
                  <a:pt x="914400" y="3069125"/>
                </a:cubicBezTo>
                <a:lnTo>
                  <a:pt x="887240" y="3087232"/>
                </a:lnTo>
                <a:cubicBezTo>
                  <a:pt x="875169" y="3105339"/>
                  <a:pt x="857907" y="3120908"/>
                  <a:pt x="851026" y="3141553"/>
                </a:cubicBezTo>
                <a:cubicBezTo>
                  <a:pt x="848008" y="3150606"/>
                  <a:pt x="848721" y="3161965"/>
                  <a:pt x="841973" y="3168713"/>
                </a:cubicBezTo>
                <a:cubicBezTo>
                  <a:pt x="826585" y="3184101"/>
                  <a:pt x="803040" y="3189539"/>
                  <a:pt x="787652" y="3204927"/>
                </a:cubicBezTo>
                <a:cubicBezTo>
                  <a:pt x="708282" y="3284294"/>
                  <a:pt x="808974" y="3187156"/>
                  <a:pt x="733331" y="3250194"/>
                </a:cubicBezTo>
                <a:cubicBezTo>
                  <a:pt x="707192" y="3271977"/>
                  <a:pt x="705867" y="3277811"/>
                  <a:pt x="688064" y="3304515"/>
                </a:cubicBezTo>
                <a:cubicBezTo>
                  <a:pt x="706170" y="3358837"/>
                  <a:pt x="700135" y="3310551"/>
                  <a:pt x="669957" y="3340729"/>
                </a:cubicBezTo>
                <a:cubicBezTo>
                  <a:pt x="654569" y="3356117"/>
                  <a:pt x="640625" y="3374405"/>
                  <a:pt x="633743" y="3395050"/>
                </a:cubicBezTo>
                <a:cubicBezTo>
                  <a:pt x="617648" y="3443335"/>
                  <a:pt x="625067" y="3448072"/>
                  <a:pt x="588476" y="3476531"/>
                </a:cubicBezTo>
                <a:cubicBezTo>
                  <a:pt x="571298" y="3489892"/>
                  <a:pt x="549543" y="3497357"/>
                  <a:pt x="534155" y="3512745"/>
                </a:cubicBezTo>
                <a:cubicBezTo>
                  <a:pt x="525101" y="3521798"/>
                  <a:pt x="517101" y="3532044"/>
                  <a:pt x="506994" y="3539905"/>
                </a:cubicBezTo>
                <a:cubicBezTo>
                  <a:pt x="489816" y="3553265"/>
                  <a:pt x="452674" y="3576119"/>
                  <a:pt x="452674" y="3576119"/>
                </a:cubicBezTo>
                <a:cubicBezTo>
                  <a:pt x="419476" y="3625917"/>
                  <a:pt x="452676" y="3583661"/>
                  <a:pt x="407406" y="3621386"/>
                </a:cubicBezTo>
                <a:cubicBezTo>
                  <a:pt x="397570" y="3629583"/>
                  <a:pt x="390082" y="3640350"/>
                  <a:pt x="380246" y="3648547"/>
                </a:cubicBezTo>
                <a:cubicBezTo>
                  <a:pt x="371887" y="3655513"/>
                  <a:pt x="361445" y="3659688"/>
                  <a:pt x="353086" y="3666654"/>
                </a:cubicBezTo>
                <a:cubicBezTo>
                  <a:pt x="343250" y="3674851"/>
                  <a:pt x="336578" y="3686712"/>
                  <a:pt x="325925" y="3693814"/>
                </a:cubicBezTo>
                <a:cubicBezTo>
                  <a:pt x="317985" y="3699108"/>
                  <a:pt x="307301" y="3698600"/>
                  <a:pt x="298765" y="3702868"/>
                </a:cubicBezTo>
                <a:cubicBezTo>
                  <a:pt x="228571" y="3737965"/>
                  <a:pt x="312704" y="3707276"/>
                  <a:pt x="244444" y="3730028"/>
                </a:cubicBezTo>
                <a:cubicBezTo>
                  <a:pt x="238408" y="3739081"/>
                  <a:pt x="234526" y="3750023"/>
                  <a:pt x="226337" y="3757188"/>
                </a:cubicBezTo>
                <a:cubicBezTo>
                  <a:pt x="209959" y="3771518"/>
                  <a:pt x="172016" y="3793402"/>
                  <a:pt x="172016" y="3793402"/>
                </a:cubicBezTo>
                <a:cubicBezTo>
                  <a:pt x="127063" y="3860833"/>
                  <a:pt x="184835" y="3778020"/>
                  <a:pt x="126749" y="3847723"/>
                </a:cubicBezTo>
                <a:cubicBezTo>
                  <a:pt x="89026" y="3892990"/>
                  <a:pt x="131275" y="3859794"/>
                  <a:pt x="81482" y="3892990"/>
                </a:cubicBezTo>
                <a:cubicBezTo>
                  <a:pt x="16783" y="3990040"/>
                  <a:pt x="117536" y="3842756"/>
                  <a:pt x="36214" y="3947311"/>
                </a:cubicBezTo>
                <a:cubicBezTo>
                  <a:pt x="22853" y="3964489"/>
                  <a:pt x="0" y="4001632"/>
                  <a:pt x="0" y="4001632"/>
                </a:cubicBezTo>
                <a:cubicBezTo>
                  <a:pt x="3018" y="4013703"/>
                  <a:pt x="2152" y="4027493"/>
                  <a:pt x="9054" y="4037846"/>
                </a:cubicBezTo>
                <a:cubicBezTo>
                  <a:pt x="15090" y="4046899"/>
                  <a:pt x="28520" y="4048259"/>
                  <a:pt x="36214" y="4055953"/>
                </a:cubicBezTo>
                <a:cubicBezTo>
                  <a:pt x="96568" y="4116307"/>
                  <a:pt x="9056" y="4052937"/>
                  <a:pt x="81482" y="4101220"/>
                </a:cubicBezTo>
                <a:cubicBezTo>
                  <a:pt x="105624" y="4098202"/>
                  <a:pt x="130996" y="4100350"/>
                  <a:pt x="153909" y="4092167"/>
                </a:cubicBezTo>
                <a:cubicBezTo>
                  <a:pt x="174403" y="4084848"/>
                  <a:pt x="187585" y="4062835"/>
                  <a:pt x="208230" y="4055953"/>
                </a:cubicBezTo>
                <a:cubicBezTo>
                  <a:pt x="249988" y="4042033"/>
                  <a:pt x="226032" y="4048770"/>
                  <a:pt x="280658" y="4037846"/>
                </a:cubicBezTo>
                <a:cubicBezTo>
                  <a:pt x="289711" y="4031810"/>
                  <a:pt x="300124" y="4027433"/>
                  <a:pt x="307818" y="4019739"/>
                </a:cubicBezTo>
                <a:cubicBezTo>
                  <a:pt x="315512" y="4012045"/>
                  <a:pt x="316698" y="3998346"/>
                  <a:pt x="325925" y="3992579"/>
                </a:cubicBezTo>
                <a:cubicBezTo>
                  <a:pt x="342110" y="3982463"/>
                  <a:pt x="362139" y="3980508"/>
                  <a:pt x="380246" y="3974472"/>
                </a:cubicBezTo>
                <a:lnTo>
                  <a:pt x="407406" y="3965418"/>
                </a:lnTo>
                <a:lnTo>
                  <a:pt x="434567" y="3956365"/>
                </a:lnTo>
                <a:cubicBezTo>
                  <a:pt x="440603" y="3947311"/>
                  <a:pt x="443447" y="3934971"/>
                  <a:pt x="452674" y="3929204"/>
                </a:cubicBezTo>
                <a:cubicBezTo>
                  <a:pt x="468859" y="3919088"/>
                  <a:pt x="506994" y="3911097"/>
                  <a:pt x="506994" y="3911097"/>
                </a:cubicBezTo>
                <a:cubicBezTo>
                  <a:pt x="513030" y="3902044"/>
                  <a:pt x="517407" y="3891631"/>
                  <a:pt x="525101" y="3883937"/>
                </a:cubicBezTo>
                <a:cubicBezTo>
                  <a:pt x="542652" y="3866386"/>
                  <a:pt x="557331" y="3864140"/>
                  <a:pt x="579422" y="3856777"/>
                </a:cubicBezTo>
                <a:cubicBezTo>
                  <a:pt x="586786" y="3834686"/>
                  <a:pt x="589032" y="3820007"/>
                  <a:pt x="606583" y="3802456"/>
                </a:cubicBezTo>
                <a:cubicBezTo>
                  <a:pt x="614277" y="3794762"/>
                  <a:pt x="624690" y="3790385"/>
                  <a:pt x="633743" y="3784349"/>
                </a:cubicBezTo>
                <a:cubicBezTo>
                  <a:pt x="636761" y="3775295"/>
                  <a:pt x="636048" y="3763936"/>
                  <a:pt x="642796" y="3757188"/>
                </a:cubicBezTo>
                <a:cubicBezTo>
                  <a:pt x="658184" y="3741800"/>
                  <a:pt x="697117" y="3720975"/>
                  <a:pt x="697117" y="3720975"/>
                </a:cubicBezTo>
                <a:cubicBezTo>
                  <a:pt x="700135" y="3711921"/>
                  <a:pt x="699423" y="3700562"/>
                  <a:pt x="706171" y="3693814"/>
                </a:cubicBezTo>
                <a:cubicBezTo>
                  <a:pt x="712919" y="3687066"/>
                  <a:pt x="724795" y="3689029"/>
                  <a:pt x="733331" y="3684761"/>
                </a:cubicBezTo>
                <a:cubicBezTo>
                  <a:pt x="803537" y="3649658"/>
                  <a:pt x="719378" y="3680359"/>
                  <a:pt x="787652" y="3657600"/>
                </a:cubicBezTo>
                <a:cubicBezTo>
                  <a:pt x="832612" y="3590161"/>
                  <a:pt x="774824" y="3672994"/>
                  <a:pt x="832919" y="3603280"/>
                </a:cubicBezTo>
                <a:cubicBezTo>
                  <a:pt x="839885" y="3594921"/>
                  <a:pt x="842529" y="3582916"/>
                  <a:pt x="851026" y="3576119"/>
                </a:cubicBezTo>
                <a:cubicBezTo>
                  <a:pt x="858478" y="3570157"/>
                  <a:pt x="869133" y="3570084"/>
                  <a:pt x="878186" y="3567066"/>
                </a:cubicBezTo>
                <a:cubicBezTo>
                  <a:pt x="896293" y="3554995"/>
                  <a:pt x="917119" y="3546240"/>
                  <a:pt x="932507" y="3530852"/>
                </a:cubicBezTo>
                <a:cubicBezTo>
                  <a:pt x="966416" y="3496943"/>
                  <a:pt x="947521" y="3507740"/>
                  <a:pt x="986828" y="3494638"/>
                </a:cubicBezTo>
                <a:cubicBezTo>
                  <a:pt x="992864" y="3485585"/>
                  <a:pt x="996746" y="3474643"/>
                  <a:pt x="1004935" y="3467478"/>
                </a:cubicBezTo>
                <a:cubicBezTo>
                  <a:pt x="1021313" y="3453148"/>
                  <a:pt x="1059256" y="3431264"/>
                  <a:pt x="1059256" y="3431264"/>
                </a:cubicBezTo>
                <a:cubicBezTo>
                  <a:pt x="1065292" y="3422210"/>
                  <a:pt x="1072497" y="3413835"/>
                  <a:pt x="1077363" y="3404103"/>
                </a:cubicBezTo>
                <a:cubicBezTo>
                  <a:pt x="1093873" y="3371082"/>
                  <a:pt x="1079810" y="3351169"/>
                  <a:pt x="1122630" y="3322622"/>
                </a:cubicBezTo>
                <a:lnTo>
                  <a:pt x="1149790" y="3304515"/>
                </a:lnTo>
                <a:cubicBezTo>
                  <a:pt x="1192040" y="3241140"/>
                  <a:pt x="1167897" y="3262265"/>
                  <a:pt x="1213165" y="3232087"/>
                </a:cubicBezTo>
                <a:cubicBezTo>
                  <a:pt x="1216183" y="3223034"/>
                  <a:pt x="1214453" y="3210474"/>
                  <a:pt x="1222218" y="3204927"/>
                </a:cubicBezTo>
                <a:cubicBezTo>
                  <a:pt x="1237749" y="3193833"/>
                  <a:pt x="1276539" y="3186820"/>
                  <a:pt x="1276539" y="3186820"/>
                </a:cubicBezTo>
                <a:cubicBezTo>
                  <a:pt x="1292473" y="3139015"/>
                  <a:pt x="1280299" y="3167600"/>
                  <a:pt x="1321806" y="3105339"/>
                </a:cubicBezTo>
                <a:lnTo>
                  <a:pt x="1339913" y="3078179"/>
                </a:lnTo>
                <a:cubicBezTo>
                  <a:pt x="1345949" y="3069125"/>
                  <a:pt x="1350326" y="3058712"/>
                  <a:pt x="1358020" y="3051018"/>
                </a:cubicBezTo>
                <a:cubicBezTo>
                  <a:pt x="1367074" y="3041965"/>
                  <a:pt x="1376984" y="3033694"/>
                  <a:pt x="1385181" y="3023858"/>
                </a:cubicBezTo>
                <a:cubicBezTo>
                  <a:pt x="1392147" y="3015499"/>
                  <a:pt x="1395593" y="3004391"/>
                  <a:pt x="1403287" y="2996697"/>
                </a:cubicBezTo>
                <a:cubicBezTo>
                  <a:pt x="1420837" y="2979147"/>
                  <a:pt x="1435518" y="2976900"/>
                  <a:pt x="1457608" y="2969537"/>
                </a:cubicBezTo>
                <a:cubicBezTo>
                  <a:pt x="1479136" y="2904957"/>
                  <a:pt x="1448611" y="2983033"/>
                  <a:pt x="1493822" y="2915216"/>
                </a:cubicBezTo>
                <a:cubicBezTo>
                  <a:pt x="1499116" y="2907276"/>
                  <a:pt x="1495424" y="2894018"/>
                  <a:pt x="1502876" y="2888056"/>
                </a:cubicBezTo>
                <a:cubicBezTo>
                  <a:pt x="1512592" y="2880283"/>
                  <a:pt x="1527018" y="2882020"/>
                  <a:pt x="1539089" y="2879002"/>
                </a:cubicBezTo>
                <a:cubicBezTo>
                  <a:pt x="1542107" y="2857877"/>
                  <a:pt x="1543958" y="2836553"/>
                  <a:pt x="1548143" y="2815628"/>
                </a:cubicBezTo>
                <a:cubicBezTo>
                  <a:pt x="1550015" y="2806270"/>
                  <a:pt x="1551234" y="2795920"/>
                  <a:pt x="1557196" y="2788468"/>
                </a:cubicBezTo>
                <a:cubicBezTo>
                  <a:pt x="1563993" y="2779971"/>
                  <a:pt x="1575303" y="2776397"/>
                  <a:pt x="1584357" y="2770361"/>
                </a:cubicBezTo>
                <a:cubicBezTo>
                  <a:pt x="1605905" y="2705718"/>
                  <a:pt x="1586583" y="2726627"/>
                  <a:pt x="1629624" y="2697933"/>
                </a:cubicBezTo>
                <a:lnTo>
                  <a:pt x="1665838" y="2643612"/>
                </a:lnTo>
                <a:cubicBezTo>
                  <a:pt x="1671874" y="2634559"/>
                  <a:pt x="1676251" y="2624146"/>
                  <a:pt x="1683945" y="2616452"/>
                </a:cubicBezTo>
                <a:lnTo>
                  <a:pt x="1711105" y="2589291"/>
                </a:lnTo>
                <a:cubicBezTo>
                  <a:pt x="1714123" y="2580238"/>
                  <a:pt x="1715524" y="2570473"/>
                  <a:pt x="1720159" y="2562131"/>
                </a:cubicBezTo>
                <a:cubicBezTo>
                  <a:pt x="1730728" y="2543108"/>
                  <a:pt x="1756373" y="2507810"/>
                  <a:pt x="1756373" y="2507810"/>
                </a:cubicBezTo>
                <a:cubicBezTo>
                  <a:pt x="1789385" y="2408770"/>
                  <a:pt x="1736737" y="2558779"/>
                  <a:pt x="1783533" y="2453489"/>
                </a:cubicBezTo>
                <a:cubicBezTo>
                  <a:pt x="1783543" y="2453466"/>
                  <a:pt x="1806162" y="2385600"/>
                  <a:pt x="1810693" y="2372008"/>
                </a:cubicBezTo>
                <a:cubicBezTo>
                  <a:pt x="1813711" y="2362955"/>
                  <a:pt x="1814453" y="2352788"/>
                  <a:pt x="1819747" y="2344848"/>
                </a:cubicBezTo>
                <a:cubicBezTo>
                  <a:pt x="1844956" y="2307034"/>
                  <a:pt x="1830160" y="2325381"/>
                  <a:pt x="1865014" y="2290527"/>
                </a:cubicBezTo>
                <a:cubicBezTo>
                  <a:pt x="1871050" y="2272420"/>
                  <a:pt x="1879378" y="2254922"/>
                  <a:pt x="1883121" y="2236206"/>
                </a:cubicBezTo>
                <a:cubicBezTo>
                  <a:pt x="1895919" y="2172222"/>
                  <a:pt x="1887309" y="2205539"/>
                  <a:pt x="1910282" y="2136618"/>
                </a:cubicBezTo>
                <a:cubicBezTo>
                  <a:pt x="1913300" y="2127565"/>
                  <a:pt x="1914042" y="2117398"/>
                  <a:pt x="1919335" y="2109458"/>
                </a:cubicBezTo>
                <a:lnTo>
                  <a:pt x="1937442" y="2082297"/>
                </a:lnTo>
                <a:cubicBezTo>
                  <a:pt x="1940460" y="2073244"/>
                  <a:pt x="1944180" y="2064395"/>
                  <a:pt x="1946495" y="2055137"/>
                </a:cubicBezTo>
                <a:cubicBezTo>
                  <a:pt x="1959412" y="2003471"/>
                  <a:pt x="1950667" y="2020107"/>
                  <a:pt x="1964602" y="1973656"/>
                </a:cubicBezTo>
                <a:cubicBezTo>
                  <a:pt x="1970086" y="1955374"/>
                  <a:pt x="1978080" y="1937852"/>
                  <a:pt x="1982709" y="1919335"/>
                </a:cubicBezTo>
                <a:cubicBezTo>
                  <a:pt x="1985727" y="1907264"/>
                  <a:pt x="1988188" y="1895039"/>
                  <a:pt x="1991763" y="1883121"/>
                </a:cubicBezTo>
                <a:cubicBezTo>
                  <a:pt x="1997248" y="1864840"/>
                  <a:pt x="2006127" y="1847516"/>
                  <a:pt x="2009870" y="1828800"/>
                </a:cubicBezTo>
                <a:lnTo>
                  <a:pt x="2018923" y="1783533"/>
                </a:lnTo>
                <a:cubicBezTo>
                  <a:pt x="2021941" y="1741283"/>
                  <a:pt x="2021694" y="1698673"/>
                  <a:pt x="2027977" y="1656784"/>
                </a:cubicBezTo>
                <a:cubicBezTo>
                  <a:pt x="2030808" y="1637909"/>
                  <a:pt x="2042341" y="1621180"/>
                  <a:pt x="2046084" y="1602464"/>
                </a:cubicBezTo>
                <a:cubicBezTo>
                  <a:pt x="2049102" y="1587375"/>
                  <a:pt x="2051405" y="1572125"/>
                  <a:pt x="2055137" y="1557196"/>
                </a:cubicBezTo>
                <a:cubicBezTo>
                  <a:pt x="2068064" y="1505486"/>
                  <a:pt x="2061955" y="1555913"/>
                  <a:pt x="2073244" y="1493822"/>
                </a:cubicBezTo>
                <a:cubicBezTo>
                  <a:pt x="2083468" y="1437589"/>
                  <a:pt x="2078836" y="1435238"/>
                  <a:pt x="2091351" y="1385180"/>
                </a:cubicBezTo>
                <a:cubicBezTo>
                  <a:pt x="2093666" y="1375922"/>
                  <a:pt x="2097386" y="1367073"/>
                  <a:pt x="2100404" y="1358020"/>
                </a:cubicBezTo>
                <a:cubicBezTo>
                  <a:pt x="2103422" y="1291628"/>
                  <a:pt x="2104723" y="1225136"/>
                  <a:pt x="2109458" y="1158844"/>
                </a:cubicBezTo>
                <a:cubicBezTo>
                  <a:pt x="2110766" y="1140534"/>
                  <a:pt x="2114529" y="1122443"/>
                  <a:pt x="2118511" y="1104523"/>
                </a:cubicBezTo>
                <a:cubicBezTo>
                  <a:pt x="2120581" y="1095207"/>
                  <a:pt x="2124943" y="1086539"/>
                  <a:pt x="2127565" y="1077363"/>
                </a:cubicBezTo>
                <a:cubicBezTo>
                  <a:pt x="2130983" y="1065399"/>
                  <a:pt x="2133919" y="1053296"/>
                  <a:pt x="2136618" y="1041149"/>
                </a:cubicBezTo>
                <a:cubicBezTo>
                  <a:pt x="2139956" y="1026127"/>
                  <a:pt x="2142919" y="1011021"/>
                  <a:pt x="2145672" y="995881"/>
                </a:cubicBezTo>
                <a:cubicBezTo>
                  <a:pt x="2148956" y="977821"/>
                  <a:pt x="2150743" y="959480"/>
                  <a:pt x="2154725" y="941561"/>
                </a:cubicBezTo>
                <a:cubicBezTo>
                  <a:pt x="2156795" y="932245"/>
                  <a:pt x="2161157" y="923576"/>
                  <a:pt x="2163779" y="914400"/>
                </a:cubicBezTo>
                <a:cubicBezTo>
                  <a:pt x="2167197" y="902436"/>
                  <a:pt x="2170392" y="890387"/>
                  <a:pt x="2172832" y="878186"/>
                </a:cubicBezTo>
                <a:cubicBezTo>
                  <a:pt x="2176432" y="860186"/>
                  <a:pt x="2178602" y="841926"/>
                  <a:pt x="2181886" y="823866"/>
                </a:cubicBezTo>
                <a:cubicBezTo>
                  <a:pt x="2184639" y="808726"/>
                  <a:pt x="2188409" y="793777"/>
                  <a:pt x="2190939" y="778598"/>
                </a:cubicBezTo>
                <a:cubicBezTo>
                  <a:pt x="2197708" y="737984"/>
                  <a:pt x="2205510" y="672640"/>
                  <a:pt x="2209046" y="633743"/>
                </a:cubicBezTo>
                <a:cubicBezTo>
                  <a:pt x="2221913" y="492202"/>
                  <a:pt x="2207651" y="557838"/>
                  <a:pt x="2227153" y="479834"/>
                </a:cubicBezTo>
                <a:cubicBezTo>
                  <a:pt x="2230171" y="422495"/>
                  <a:pt x="2232115" y="365090"/>
                  <a:pt x="2236206" y="307818"/>
                </a:cubicBezTo>
                <a:cubicBezTo>
                  <a:pt x="2238153" y="280560"/>
                  <a:pt x="2241105" y="253347"/>
                  <a:pt x="2245260" y="226337"/>
                </a:cubicBezTo>
                <a:cubicBezTo>
                  <a:pt x="2247152" y="214039"/>
                  <a:pt x="2253816" y="202556"/>
                  <a:pt x="2254313" y="190123"/>
                </a:cubicBezTo>
                <a:cubicBezTo>
                  <a:pt x="2256846" y="126799"/>
                  <a:pt x="2254313" y="63374"/>
                  <a:pt x="2254313" y="0"/>
                </a:cubicBezTo>
                <a:lnTo>
                  <a:pt x="1738266" y="18107"/>
                </a:lnTo>
                <a:close/>
              </a:path>
            </a:pathLst>
          </a:custGeom>
          <a:solidFill>
            <a:schemeClr val="bg1">
              <a:lumMod val="75000"/>
              <a:lumOff val="25000"/>
              <a:alpha val="81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Volný tvar 57"/>
          <p:cNvSpPr/>
          <p:nvPr/>
        </p:nvSpPr>
        <p:spPr>
          <a:xfrm>
            <a:off x="4979988" y="1620838"/>
            <a:ext cx="2181225" cy="4037012"/>
          </a:xfrm>
          <a:custGeom>
            <a:avLst/>
            <a:gdLst>
              <a:gd name="connsiteX0" fmla="*/ 1584356 w 2181885"/>
              <a:gd name="connsiteY0" fmla="*/ 9054 h 4037846"/>
              <a:gd name="connsiteX1" fmla="*/ 1584356 w 2181885"/>
              <a:gd name="connsiteY1" fmla="*/ 235390 h 4037846"/>
              <a:gd name="connsiteX2" fmla="*/ 1566249 w 2181885"/>
              <a:gd name="connsiteY2" fmla="*/ 497941 h 4037846"/>
              <a:gd name="connsiteX3" fmla="*/ 1539089 w 2181885"/>
              <a:gd name="connsiteY3" fmla="*/ 851026 h 4037846"/>
              <a:gd name="connsiteX4" fmla="*/ 1484768 w 2181885"/>
              <a:gd name="connsiteY4" fmla="*/ 1294646 h 4037846"/>
              <a:gd name="connsiteX5" fmla="*/ 1457608 w 2181885"/>
              <a:gd name="connsiteY5" fmla="*/ 1566250 h 4037846"/>
              <a:gd name="connsiteX6" fmla="*/ 1385180 w 2181885"/>
              <a:gd name="connsiteY6" fmla="*/ 1964602 h 4037846"/>
              <a:gd name="connsiteX7" fmla="*/ 1339913 w 2181885"/>
              <a:gd name="connsiteY7" fmla="*/ 2145672 h 4037846"/>
              <a:gd name="connsiteX8" fmla="*/ 1285592 w 2181885"/>
              <a:gd name="connsiteY8" fmla="*/ 2335794 h 4037846"/>
              <a:gd name="connsiteX9" fmla="*/ 1195057 w 2181885"/>
              <a:gd name="connsiteY9" fmla="*/ 2507810 h 4037846"/>
              <a:gd name="connsiteX10" fmla="*/ 1013988 w 2181885"/>
              <a:gd name="connsiteY10" fmla="*/ 2770361 h 4037846"/>
              <a:gd name="connsiteX11" fmla="*/ 769544 w 2181885"/>
              <a:gd name="connsiteY11" fmla="*/ 3069125 h 4037846"/>
              <a:gd name="connsiteX12" fmla="*/ 506994 w 2181885"/>
              <a:gd name="connsiteY12" fmla="*/ 3340729 h 4037846"/>
              <a:gd name="connsiteX13" fmla="*/ 262550 w 2181885"/>
              <a:gd name="connsiteY13" fmla="*/ 3603280 h 4037846"/>
              <a:gd name="connsiteX14" fmla="*/ 54321 w 2181885"/>
              <a:gd name="connsiteY14" fmla="*/ 3766242 h 4037846"/>
              <a:gd name="connsiteX15" fmla="*/ 0 w 2181885"/>
              <a:gd name="connsiteY15" fmla="*/ 3829616 h 4037846"/>
              <a:gd name="connsiteX16" fmla="*/ 0 w 2181885"/>
              <a:gd name="connsiteY16" fmla="*/ 3829616 h 4037846"/>
              <a:gd name="connsiteX17" fmla="*/ 18107 w 2181885"/>
              <a:gd name="connsiteY17" fmla="*/ 3920151 h 4037846"/>
              <a:gd name="connsiteX18" fmla="*/ 99588 w 2181885"/>
              <a:gd name="connsiteY18" fmla="*/ 3992579 h 4037846"/>
              <a:gd name="connsiteX19" fmla="*/ 217283 w 2181885"/>
              <a:gd name="connsiteY19" fmla="*/ 4037846 h 4037846"/>
              <a:gd name="connsiteX20" fmla="*/ 362139 w 2181885"/>
              <a:gd name="connsiteY20" fmla="*/ 3992579 h 4037846"/>
              <a:gd name="connsiteX21" fmla="*/ 552261 w 2181885"/>
              <a:gd name="connsiteY21" fmla="*/ 3829616 h 4037846"/>
              <a:gd name="connsiteX22" fmla="*/ 814812 w 2181885"/>
              <a:gd name="connsiteY22" fmla="*/ 3594226 h 4037846"/>
              <a:gd name="connsiteX23" fmla="*/ 1086416 w 2181885"/>
              <a:gd name="connsiteY23" fmla="*/ 3340729 h 4037846"/>
              <a:gd name="connsiteX24" fmla="*/ 1348966 w 2181885"/>
              <a:gd name="connsiteY24" fmla="*/ 3032911 h 4037846"/>
              <a:gd name="connsiteX25" fmla="*/ 1575303 w 2181885"/>
              <a:gd name="connsiteY25" fmla="*/ 2716040 h 4037846"/>
              <a:gd name="connsiteX26" fmla="*/ 1819746 w 2181885"/>
              <a:gd name="connsiteY26" fmla="*/ 2199992 h 4037846"/>
              <a:gd name="connsiteX27" fmla="*/ 2000816 w 2181885"/>
              <a:gd name="connsiteY27" fmla="*/ 1611517 h 4037846"/>
              <a:gd name="connsiteX28" fmla="*/ 2100404 w 2181885"/>
              <a:gd name="connsiteY28" fmla="*/ 932507 h 4037846"/>
              <a:gd name="connsiteX29" fmla="*/ 2163778 w 2181885"/>
              <a:gd name="connsiteY29" fmla="*/ 307818 h 4037846"/>
              <a:gd name="connsiteX30" fmla="*/ 2181885 w 2181885"/>
              <a:gd name="connsiteY30" fmla="*/ 0 h 4037846"/>
              <a:gd name="connsiteX31" fmla="*/ 1584356 w 2181885"/>
              <a:gd name="connsiteY31" fmla="*/ 9054 h 403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181885" h="4037846">
                <a:moveTo>
                  <a:pt x="1584356" y="9054"/>
                </a:moveTo>
                <a:lnTo>
                  <a:pt x="1584356" y="235390"/>
                </a:lnTo>
                <a:lnTo>
                  <a:pt x="1566249" y="497941"/>
                </a:lnTo>
                <a:lnTo>
                  <a:pt x="1539089" y="851026"/>
                </a:lnTo>
                <a:lnTo>
                  <a:pt x="1484768" y="1294646"/>
                </a:lnTo>
                <a:lnTo>
                  <a:pt x="1457608" y="1566250"/>
                </a:lnTo>
                <a:lnTo>
                  <a:pt x="1385180" y="1964602"/>
                </a:lnTo>
                <a:lnTo>
                  <a:pt x="1339913" y="2145672"/>
                </a:lnTo>
                <a:lnTo>
                  <a:pt x="1285592" y="2335794"/>
                </a:lnTo>
                <a:lnTo>
                  <a:pt x="1195057" y="2507810"/>
                </a:lnTo>
                <a:lnTo>
                  <a:pt x="1013988" y="2770361"/>
                </a:lnTo>
                <a:lnTo>
                  <a:pt x="769544" y="3069125"/>
                </a:lnTo>
                <a:lnTo>
                  <a:pt x="506994" y="3340729"/>
                </a:lnTo>
                <a:lnTo>
                  <a:pt x="262550" y="3603280"/>
                </a:lnTo>
                <a:lnTo>
                  <a:pt x="54321" y="3766242"/>
                </a:lnTo>
                <a:lnTo>
                  <a:pt x="0" y="3829616"/>
                </a:lnTo>
                <a:lnTo>
                  <a:pt x="0" y="3829616"/>
                </a:lnTo>
                <a:lnTo>
                  <a:pt x="18107" y="3920151"/>
                </a:lnTo>
                <a:lnTo>
                  <a:pt x="99588" y="3992579"/>
                </a:lnTo>
                <a:lnTo>
                  <a:pt x="217283" y="4037846"/>
                </a:lnTo>
                <a:lnTo>
                  <a:pt x="362139" y="3992579"/>
                </a:lnTo>
                <a:lnTo>
                  <a:pt x="552261" y="3829616"/>
                </a:lnTo>
                <a:lnTo>
                  <a:pt x="814812" y="3594226"/>
                </a:lnTo>
                <a:lnTo>
                  <a:pt x="1086416" y="3340729"/>
                </a:lnTo>
                <a:lnTo>
                  <a:pt x="1348966" y="3032911"/>
                </a:lnTo>
                <a:lnTo>
                  <a:pt x="1575303" y="2716040"/>
                </a:lnTo>
                <a:lnTo>
                  <a:pt x="1819746" y="2199992"/>
                </a:lnTo>
                <a:lnTo>
                  <a:pt x="2000816" y="1611517"/>
                </a:lnTo>
                <a:lnTo>
                  <a:pt x="2100404" y="932507"/>
                </a:lnTo>
                <a:lnTo>
                  <a:pt x="2163778" y="307818"/>
                </a:lnTo>
                <a:lnTo>
                  <a:pt x="2181885" y="0"/>
                </a:lnTo>
                <a:lnTo>
                  <a:pt x="1584356" y="9054"/>
                </a:lnTo>
                <a:close/>
              </a:path>
            </a:pathLst>
          </a:custGeom>
          <a:solidFill>
            <a:schemeClr val="tx1">
              <a:alpha val="4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Volný tvar 58"/>
          <p:cNvSpPr/>
          <p:nvPr/>
        </p:nvSpPr>
        <p:spPr>
          <a:xfrm>
            <a:off x="5060950" y="1630363"/>
            <a:ext cx="2154238" cy="3937000"/>
          </a:xfrm>
          <a:custGeom>
            <a:avLst/>
            <a:gdLst>
              <a:gd name="connsiteX0" fmla="*/ 1448555 w 2154725"/>
              <a:gd name="connsiteY0" fmla="*/ 0 h 3938257"/>
              <a:gd name="connsiteX1" fmla="*/ 1448555 w 2154725"/>
              <a:gd name="connsiteY1" fmla="*/ 334978 h 3938257"/>
              <a:gd name="connsiteX2" fmla="*/ 1403287 w 2154725"/>
              <a:gd name="connsiteY2" fmla="*/ 923453 h 3938257"/>
              <a:gd name="connsiteX3" fmla="*/ 1339913 w 2154725"/>
              <a:gd name="connsiteY3" fmla="*/ 1548142 h 3938257"/>
              <a:gd name="connsiteX4" fmla="*/ 1231271 w 2154725"/>
              <a:gd name="connsiteY4" fmla="*/ 2082297 h 3938257"/>
              <a:gd name="connsiteX5" fmla="*/ 1149790 w 2154725"/>
              <a:gd name="connsiteY5" fmla="*/ 2372008 h 3938257"/>
              <a:gd name="connsiteX6" fmla="*/ 941561 w 2154725"/>
              <a:gd name="connsiteY6" fmla="*/ 2688879 h 3938257"/>
              <a:gd name="connsiteX7" fmla="*/ 606582 w 2154725"/>
              <a:gd name="connsiteY7" fmla="*/ 3087231 h 3938257"/>
              <a:gd name="connsiteX8" fmla="*/ 298764 w 2154725"/>
              <a:gd name="connsiteY8" fmla="*/ 3404103 h 3938257"/>
              <a:gd name="connsiteX9" fmla="*/ 0 w 2154725"/>
              <a:gd name="connsiteY9" fmla="*/ 3675707 h 3938257"/>
              <a:gd name="connsiteX10" fmla="*/ 9054 w 2154725"/>
              <a:gd name="connsiteY10" fmla="*/ 3775295 h 3938257"/>
              <a:gd name="connsiteX11" fmla="*/ 99588 w 2154725"/>
              <a:gd name="connsiteY11" fmla="*/ 3847723 h 3938257"/>
              <a:gd name="connsiteX12" fmla="*/ 262551 w 2154725"/>
              <a:gd name="connsiteY12" fmla="*/ 3929204 h 3938257"/>
              <a:gd name="connsiteX13" fmla="*/ 389299 w 2154725"/>
              <a:gd name="connsiteY13" fmla="*/ 3938257 h 3938257"/>
              <a:gd name="connsiteX14" fmla="*/ 697117 w 2154725"/>
              <a:gd name="connsiteY14" fmla="*/ 3675707 h 3938257"/>
              <a:gd name="connsiteX15" fmla="*/ 995881 w 2154725"/>
              <a:gd name="connsiteY15" fmla="*/ 3413156 h 3938257"/>
              <a:gd name="connsiteX16" fmla="*/ 1321806 w 2154725"/>
              <a:gd name="connsiteY16" fmla="*/ 3032911 h 3938257"/>
              <a:gd name="connsiteX17" fmla="*/ 1584357 w 2154725"/>
              <a:gd name="connsiteY17" fmla="*/ 2661719 h 3938257"/>
              <a:gd name="connsiteX18" fmla="*/ 1837854 w 2154725"/>
              <a:gd name="connsiteY18" fmla="*/ 2064190 h 3938257"/>
              <a:gd name="connsiteX19" fmla="*/ 1964602 w 2154725"/>
              <a:gd name="connsiteY19" fmla="*/ 1602463 h 3938257"/>
              <a:gd name="connsiteX20" fmla="*/ 2046083 w 2154725"/>
              <a:gd name="connsiteY20" fmla="*/ 1104523 h 3938257"/>
              <a:gd name="connsiteX21" fmla="*/ 2136618 w 2154725"/>
              <a:gd name="connsiteY21" fmla="*/ 307818 h 3938257"/>
              <a:gd name="connsiteX22" fmla="*/ 2154725 w 2154725"/>
              <a:gd name="connsiteY22" fmla="*/ 0 h 3938257"/>
              <a:gd name="connsiteX23" fmla="*/ 1448555 w 2154725"/>
              <a:gd name="connsiteY23" fmla="*/ 0 h 393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54725" h="3938257">
                <a:moveTo>
                  <a:pt x="1448555" y="0"/>
                </a:moveTo>
                <a:lnTo>
                  <a:pt x="1448555" y="334978"/>
                </a:lnTo>
                <a:lnTo>
                  <a:pt x="1403287" y="923453"/>
                </a:lnTo>
                <a:lnTo>
                  <a:pt x="1339913" y="1548142"/>
                </a:lnTo>
                <a:lnTo>
                  <a:pt x="1231271" y="2082297"/>
                </a:lnTo>
                <a:lnTo>
                  <a:pt x="1149790" y="2372008"/>
                </a:lnTo>
                <a:lnTo>
                  <a:pt x="941561" y="2688879"/>
                </a:lnTo>
                <a:lnTo>
                  <a:pt x="606582" y="3087231"/>
                </a:lnTo>
                <a:lnTo>
                  <a:pt x="298764" y="3404103"/>
                </a:lnTo>
                <a:lnTo>
                  <a:pt x="0" y="3675707"/>
                </a:lnTo>
                <a:lnTo>
                  <a:pt x="9054" y="3775295"/>
                </a:lnTo>
                <a:lnTo>
                  <a:pt x="99588" y="3847723"/>
                </a:lnTo>
                <a:lnTo>
                  <a:pt x="262551" y="3929204"/>
                </a:lnTo>
                <a:lnTo>
                  <a:pt x="389299" y="3938257"/>
                </a:lnTo>
                <a:lnTo>
                  <a:pt x="697117" y="3675707"/>
                </a:lnTo>
                <a:lnTo>
                  <a:pt x="995881" y="3413156"/>
                </a:lnTo>
                <a:lnTo>
                  <a:pt x="1321806" y="3032911"/>
                </a:lnTo>
                <a:lnTo>
                  <a:pt x="1584357" y="2661719"/>
                </a:lnTo>
                <a:lnTo>
                  <a:pt x="1837854" y="2064190"/>
                </a:lnTo>
                <a:lnTo>
                  <a:pt x="1964602" y="1602463"/>
                </a:lnTo>
                <a:lnTo>
                  <a:pt x="2046083" y="1104523"/>
                </a:lnTo>
                <a:lnTo>
                  <a:pt x="2136618" y="307818"/>
                </a:lnTo>
                <a:lnTo>
                  <a:pt x="2154725" y="0"/>
                </a:lnTo>
                <a:lnTo>
                  <a:pt x="1448555" y="0"/>
                </a:lnTo>
                <a:close/>
              </a:path>
            </a:pathLst>
          </a:custGeom>
          <a:solidFill>
            <a:srgbClr val="FFFF00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Volný tvar 59"/>
          <p:cNvSpPr/>
          <p:nvPr/>
        </p:nvSpPr>
        <p:spPr>
          <a:xfrm>
            <a:off x="5187950" y="1630363"/>
            <a:ext cx="2081213" cy="3794125"/>
          </a:xfrm>
          <a:custGeom>
            <a:avLst/>
            <a:gdLst>
              <a:gd name="connsiteX0" fmla="*/ 1276538 w 2082297"/>
              <a:gd name="connsiteY0" fmla="*/ 9053 h 3795315"/>
              <a:gd name="connsiteX1" fmla="*/ 1276538 w 2082297"/>
              <a:gd name="connsiteY1" fmla="*/ 425513 h 3795315"/>
              <a:gd name="connsiteX2" fmla="*/ 1231271 w 2082297"/>
              <a:gd name="connsiteY2" fmla="*/ 887239 h 3795315"/>
              <a:gd name="connsiteX3" fmla="*/ 1176950 w 2082297"/>
              <a:gd name="connsiteY3" fmla="*/ 1484768 h 3795315"/>
              <a:gd name="connsiteX4" fmla="*/ 1068309 w 2082297"/>
              <a:gd name="connsiteY4" fmla="*/ 2018923 h 3795315"/>
              <a:gd name="connsiteX5" fmla="*/ 995881 w 2082297"/>
              <a:gd name="connsiteY5" fmla="*/ 2326740 h 3795315"/>
              <a:gd name="connsiteX6" fmla="*/ 796705 w 2082297"/>
              <a:gd name="connsiteY6" fmla="*/ 2643612 h 3795315"/>
              <a:gd name="connsiteX7" fmla="*/ 570368 w 2082297"/>
              <a:gd name="connsiteY7" fmla="*/ 2897109 h 3795315"/>
              <a:gd name="connsiteX8" fmla="*/ 244443 w 2082297"/>
              <a:gd name="connsiteY8" fmla="*/ 3277354 h 3795315"/>
              <a:gd name="connsiteX9" fmla="*/ 0 w 2082297"/>
              <a:gd name="connsiteY9" fmla="*/ 3494637 h 3795315"/>
              <a:gd name="connsiteX10" fmla="*/ 18107 w 2082297"/>
              <a:gd name="connsiteY10" fmla="*/ 3576119 h 3795315"/>
              <a:gd name="connsiteX11" fmla="*/ 45267 w 2082297"/>
              <a:gd name="connsiteY11" fmla="*/ 3594226 h 3795315"/>
              <a:gd name="connsiteX12" fmla="*/ 108641 w 2082297"/>
              <a:gd name="connsiteY12" fmla="*/ 3666653 h 3795315"/>
              <a:gd name="connsiteX13" fmla="*/ 172015 w 2082297"/>
              <a:gd name="connsiteY13" fmla="*/ 3720974 h 3795315"/>
              <a:gd name="connsiteX14" fmla="*/ 226336 w 2082297"/>
              <a:gd name="connsiteY14" fmla="*/ 3739081 h 3795315"/>
              <a:gd name="connsiteX15" fmla="*/ 253497 w 2082297"/>
              <a:gd name="connsiteY15" fmla="*/ 3757188 h 3795315"/>
              <a:gd name="connsiteX16" fmla="*/ 307817 w 2082297"/>
              <a:gd name="connsiteY16" fmla="*/ 3775295 h 3795315"/>
              <a:gd name="connsiteX17" fmla="*/ 334978 w 2082297"/>
              <a:gd name="connsiteY17" fmla="*/ 3784348 h 3795315"/>
              <a:gd name="connsiteX18" fmla="*/ 497940 w 2082297"/>
              <a:gd name="connsiteY18" fmla="*/ 3793402 h 3795315"/>
              <a:gd name="connsiteX19" fmla="*/ 887239 w 2082297"/>
              <a:gd name="connsiteY19" fmla="*/ 3458424 h 3795315"/>
              <a:gd name="connsiteX20" fmla="*/ 1240324 w 2082297"/>
              <a:gd name="connsiteY20" fmla="*/ 3051018 h 3795315"/>
              <a:gd name="connsiteX21" fmla="*/ 1493821 w 2082297"/>
              <a:gd name="connsiteY21" fmla="*/ 2706986 h 3795315"/>
              <a:gd name="connsiteX22" fmla="*/ 1692998 w 2082297"/>
              <a:gd name="connsiteY22" fmla="*/ 2263366 h 3795315"/>
              <a:gd name="connsiteX23" fmla="*/ 1874067 w 2082297"/>
              <a:gd name="connsiteY23" fmla="*/ 1683944 h 3795315"/>
              <a:gd name="connsiteX24" fmla="*/ 2000815 w 2082297"/>
              <a:gd name="connsiteY24" fmla="*/ 896293 h 3795315"/>
              <a:gd name="connsiteX25" fmla="*/ 2064190 w 2082297"/>
              <a:gd name="connsiteY25" fmla="*/ 307818 h 3795315"/>
              <a:gd name="connsiteX26" fmla="*/ 2082297 w 2082297"/>
              <a:gd name="connsiteY26" fmla="*/ 0 h 3795315"/>
              <a:gd name="connsiteX27" fmla="*/ 1276538 w 2082297"/>
              <a:gd name="connsiteY27" fmla="*/ 9053 h 379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82297" h="3795315">
                <a:moveTo>
                  <a:pt x="1276538" y="9053"/>
                </a:moveTo>
                <a:lnTo>
                  <a:pt x="1276538" y="425513"/>
                </a:lnTo>
                <a:lnTo>
                  <a:pt x="1231271" y="887239"/>
                </a:lnTo>
                <a:lnTo>
                  <a:pt x="1176950" y="1484768"/>
                </a:lnTo>
                <a:lnTo>
                  <a:pt x="1068309" y="2018923"/>
                </a:lnTo>
                <a:lnTo>
                  <a:pt x="995881" y="2326740"/>
                </a:lnTo>
                <a:lnTo>
                  <a:pt x="796705" y="2643612"/>
                </a:lnTo>
                <a:lnTo>
                  <a:pt x="570368" y="2897109"/>
                </a:lnTo>
                <a:lnTo>
                  <a:pt x="244443" y="3277354"/>
                </a:lnTo>
                <a:lnTo>
                  <a:pt x="0" y="3494637"/>
                </a:lnTo>
                <a:cubicBezTo>
                  <a:pt x="6036" y="3521798"/>
                  <a:pt x="6594" y="3550790"/>
                  <a:pt x="18107" y="3576119"/>
                </a:cubicBezTo>
                <a:cubicBezTo>
                  <a:pt x="22609" y="3586025"/>
                  <a:pt x="45267" y="3594226"/>
                  <a:pt x="45267" y="3594226"/>
                </a:cubicBezTo>
                <a:lnTo>
                  <a:pt x="108641" y="3666653"/>
                </a:lnTo>
                <a:cubicBezTo>
                  <a:pt x="129766" y="3684760"/>
                  <a:pt x="148319" y="3706392"/>
                  <a:pt x="172015" y="3720974"/>
                </a:cubicBezTo>
                <a:cubicBezTo>
                  <a:pt x="188270" y="3730977"/>
                  <a:pt x="210455" y="3728494"/>
                  <a:pt x="226336" y="3739081"/>
                </a:cubicBezTo>
                <a:cubicBezTo>
                  <a:pt x="235390" y="3745117"/>
                  <a:pt x="243554" y="3752769"/>
                  <a:pt x="253497" y="3757188"/>
                </a:cubicBezTo>
                <a:cubicBezTo>
                  <a:pt x="270938" y="3764940"/>
                  <a:pt x="289710" y="3769259"/>
                  <a:pt x="307817" y="3775295"/>
                </a:cubicBezTo>
                <a:cubicBezTo>
                  <a:pt x="316871" y="3778313"/>
                  <a:pt x="325474" y="3783484"/>
                  <a:pt x="334978" y="3784348"/>
                </a:cubicBezTo>
                <a:cubicBezTo>
                  <a:pt x="455604" y="3795315"/>
                  <a:pt x="401233" y="3793402"/>
                  <a:pt x="497940" y="3793402"/>
                </a:cubicBezTo>
                <a:lnTo>
                  <a:pt x="887239" y="3458424"/>
                </a:lnTo>
                <a:lnTo>
                  <a:pt x="1240324" y="3051018"/>
                </a:lnTo>
                <a:lnTo>
                  <a:pt x="1493821" y="2706986"/>
                </a:lnTo>
                <a:lnTo>
                  <a:pt x="1692998" y="2263366"/>
                </a:lnTo>
                <a:lnTo>
                  <a:pt x="1874067" y="1683944"/>
                </a:lnTo>
                <a:lnTo>
                  <a:pt x="2000815" y="896293"/>
                </a:lnTo>
                <a:lnTo>
                  <a:pt x="2064190" y="307818"/>
                </a:lnTo>
                <a:lnTo>
                  <a:pt x="2082297" y="0"/>
                </a:lnTo>
                <a:lnTo>
                  <a:pt x="1276538" y="9053"/>
                </a:lnTo>
                <a:close/>
              </a:path>
            </a:pathLst>
          </a:custGeom>
          <a:solidFill>
            <a:srgbClr val="C0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Volný tvar 60"/>
          <p:cNvSpPr/>
          <p:nvPr/>
        </p:nvSpPr>
        <p:spPr>
          <a:xfrm>
            <a:off x="5314950" y="1630363"/>
            <a:ext cx="2017713" cy="3665537"/>
          </a:xfrm>
          <a:custGeom>
            <a:avLst/>
            <a:gdLst>
              <a:gd name="connsiteX0" fmla="*/ 1095469 w 2018923"/>
              <a:gd name="connsiteY0" fmla="*/ 0 h 3666653"/>
              <a:gd name="connsiteX1" fmla="*/ 1104523 w 2018923"/>
              <a:gd name="connsiteY1" fmla="*/ 543208 h 3666653"/>
              <a:gd name="connsiteX2" fmla="*/ 1041149 w 2018923"/>
              <a:gd name="connsiteY2" fmla="*/ 1140736 h 3666653"/>
              <a:gd name="connsiteX3" fmla="*/ 959667 w 2018923"/>
              <a:gd name="connsiteY3" fmla="*/ 1647730 h 3666653"/>
              <a:gd name="connsiteX4" fmla="*/ 832919 w 2018923"/>
              <a:gd name="connsiteY4" fmla="*/ 2317687 h 3666653"/>
              <a:gd name="connsiteX5" fmla="*/ 534155 w 2018923"/>
              <a:gd name="connsiteY5" fmla="*/ 2725093 h 3666653"/>
              <a:gd name="connsiteX6" fmla="*/ 144856 w 2018923"/>
              <a:gd name="connsiteY6" fmla="*/ 3168713 h 3666653"/>
              <a:gd name="connsiteX7" fmla="*/ 0 w 2018923"/>
              <a:gd name="connsiteY7" fmla="*/ 3295461 h 3666653"/>
              <a:gd name="connsiteX8" fmla="*/ 0 w 2018923"/>
              <a:gd name="connsiteY8" fmla="*/ 3367889 h 3666653"/>
              <a:gd name="connsiteX9" fmla="*/ 54321 w 2018923"/>
              <a:gd name="connsiteY9" fmla="*/ 3494637 h 3666653"/>
              <a:gd name="connsiteX10" fmla="*/ 153909 w 2018923"/>
              <a:gd name="connsiteY10" fmla="*/ 3585172 h 3666653"/>
              <a:gd name="connsiteX11" fmla="*/ 353085 w 2018923"/>
              <a:gd name="connsiteY11" fmla="*/ 3657600 h 3666653"/>
              <a:gd name="connsiteX12" fmla="*/ 497941 w 2018923"/>
              <a:gd name="connsiteY12" fmla="*/ 3666653 h 3666653"/>
              <a:gd name="connsiteX13" fmla="*/ 615636 w 2018923"/>
              <a:gd name="connsiteY13" fmla="*/ 3648546 h 3666653"/>
              <a:gd name="connsiteX14" fmla="*/ 823866 w 2018923"/>
              <a:gd name="connsiteY14" fmla="*/ 3467477 h 3666653"/>
              <a:gd name="connsiteX15" fmla="*/ 1104523 w 2018923"/>
              <a:gd name="connsiteY15" fmla="*/ 3141552 h 3666653"/>
              <a:gd name="connsiteX16" fmla="*/ 1412341 w 2018923"/>
              <a:gd name="connsiteY16" fmla="*/ 2761307 h 3666653"/>
              <a:gd name="connsiteX17" fmla="*/ 1629624 w 2018923"/>
              <a:gd name="connsiteY17" fmla="*/ 2263366 h 3666653"/>
              <a:gd name="connsiteX18" fmla="*/ 1801640 w 2018923"/>
              <a:gd name="connsiteY18" fmla="*/ 1711105 h 3666653"/>
              <a:gd name="connsiteX19" fmla="*/ 1937442 w 2018923"/>
              <a:gd name="connsiteY19" fmla="*/ 841972 h 3666653"/>
              <a:gd name="connsiteX20" fmla="*/ 2018923 w 2018923"/>
              <a:gd name="connsiteY20" fmla="*/ 0 h 3666653"/>
              <a:gd name="connsiteX21" fmla="*/ 1095469 w 2018923"/>
              <a:gd name="connsiteY21" fmla="*/ 0 h 366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018923" h="3666653">
                <a:moveTo>
                  <a:pt x="1095469" y="0"/>
                </a:moveTo>
                <a:lnTo>
                  <a:pt x="1104523" y="543208"/>
                </a:lnTo>
                <a:lnTo>
                  <a:pt x="1041149" y="1140736"/>
                </a:lnTo>
                <a:lnTo>
                  <a:pt x="959667" y="1647730"/>
                </a:lnTo>
                <a:lnTo>
                  <a:pt x="832919" y="2317687"/>
                </a:lnTo>
                <a:lnTo>
                  <a:pt x="534155" y="2725093"/>
                </a:lnTo>
                <a:lnTo>
                  <a:pt x="144856" y="3168713"/>
                </a:lnTo>
                <a:lnTo>
                  <a:pt x="0" y="3295461"/>
                </a:lnTo>
                <a:lnTo>
                  <a:pt x="0" y="3367889"/>
                </a:lnTo>
                <a:lnTo>
                  <a:pt x="54321" y="3494637"/>
                </a:lnTo>
                <a:lnTo>
                  <a:pt x="153909" y="3585172"/>
                </a:lnTo>
                <a:lnTo>
                  <a:pt x="353085" y="3657600"/>
                </a:lnTo>
                <a:lnTo>
                  <a:pt x="497941" y="3666653"/>
                </a:lnTo>
                <a:lnTo>
                  <a:pt x="615636" y="3648546"/>
                </a:lnTo>
                <a:lnTo>
                  <a:pt x="823866" y="3467477"/>
                </a:lnTo>
                <a:lnTo>
                  <a:pt x="1104523" y="3141552"/>
                </a:lnTo>
                <a:lnTo>
                  <a:pt x="1412341" y="2761307"/>
                </a:lnTo>
                <a:lnTo>
                  <a:pt x="1629624" y="2263366"/>
                </a:lnTo>
                <a:lnTo>
                  <a:pt x="1801640" y="1711105"/>
                </a:lnTo>
                <a:lnTo>
                  <a:pt x="1937442" y="841972"/>
                </a:lnTo>
                <a:lnTo>
                  <a:pt x="2018923" y="0"/>
                </a:lnTo>
                <a:lnTo>
                  <a:pt x="1095469" y="0"/>
                </a:lnTo>
                <a:close/>
              </a:path>
            </a:pathLst>
          </a:custGeom>
          <a:solidFill>
            <a:srgbClr val="002060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2" name="Volný tvar 61"/>
          <p:cNvSpPr/>
          <p:nvPr/>
        </p:nvSpPr>
        <p:spPr>
          <a:xfrm>
            <a:off x="4787900" y="1628775"/>
            <a:ext cx="2571750" cy="4210050"/>
          </a:xfrm>
          <a:custGeom>
            <a:avLst/>
            <a:gdLst>
              <a:gd name="connsiteX0" fmla="*/ 1629624 w 2571184"/>
              <a:gd name="connsiteY0" fmla="*/ 9054 h 4209862"/>
              <a:gd name="connsiteX1" fmla="*/ 1647730 w 2571184"/>
              <a:gd name="connsiteY1" fmla="*/ 552262 h 4209862"/>
              <a:gd name="connsiteX2" fmla="*/ 1575303 w 2571184"/>
              <a:gd name="connsiteY2" fmla="*/ 1276539 h 4209862"/>
              <a:gd name="connsiteX3" fmla="*/ 1385180 w 2571184"/>
              <a:gd name="connsiteY3" fmla="*/ 2317687 h 4209862"/>
              <a:gd name="connsiteX4" fmla="*/ 878186 w 2571184"/>
              <a:gd name="connsiteY4" fmla="*/ 2978590 h 4209862"/>
              <a:gd name="connsiteX5" fmla="*/ 561315 w 2571184"/>
              <a:gd name="connsiteY5" fmla="*/ 3295462 h 4209862"/>
              <a:gd name="connsiteX6" fmla="*/ 552261 w 2571184"/>
              <a:gd name="connsiteY6" fmla="*/ 3385996 h 4209862"/>
              <a:gd name="connsiteX7" fmla="*/ 425513 w 2571184"/>
              <a:gd name="connsiteY7" fmla="*/ 3494638 h 4209862"/>
              <a:gd name="connsiteX8" fmla="*/ 416459 w 2571184"/>
              <a:gd name="connsiteY8" fmla="*/ 3567066 h 4209862"/>
              <a:gd name="connsiteX9" fmla="*/ 307818 w 2571184"/>
              <a:gd name="connsiteY9" fmla="*/ 3675707 h 4209862"/>
              <a:gd name="connsiteX10" fmla="*/ 307818 w 2571184"/>
              <a:gd name="connsiteY10" fmla="*/ 3748135 h 4209862"/>
              <a:gd name="connsiteX11" fmla="*/ 217283 w 2571184"/>
              <a:gd name="connsiteY11" fmla="*/ 3820563 h 4209862"/>
              <a:gd name="connsiteX12" fmla="*/ 217283 w 2571184"/>
              <a:gd name="connsiteY12" fmla="*/ 3883937 h 4209862"/>
              <a:gd name="connsiteX13" fmla="*/ 99588 w 2571184"/>
              <a:gd name="connsiteY13" fmla="*/ 3965418 h 4209862"/>
              <a:gd name="connsiteX14" fmla="*/ 99588 w 2571184"/>
              <a:gd name="connsiteY14" fmla="*/ 4028792 h 4209862"/>
              <a:gd name="connsiteX15" fmla="*/ 0 w 2571184"/>
              <a:gd name="connsiteY15" fmla="*/ 4128380 h 4209862"/>
              <a:gd name="connsiteX16" fmla="*/ 9053 w 2571184"/>
              <a:gd name="connsiteY16" fmla="*/ 4191755 h 4209862"/>
              <a:gd name="connsiteX17" fmla="*/ 81481 w 2571184"/>
              <a:gd name="connsiteY17" fmla="*/ 4209862 h 4209862"/>
              <a:gd name="connsiteX18" fmla="*/ 190123 w 2571184"/>
              <a:gd name="connsiteY18" fmla="*/ 4110274 h 4209862"/>
              <a:gd name="connsiteX19" fmla="*/ 244443 w 2571184"/>
              <a:gd name="connsiteY19" fmla="*/ 4128380 h 4209862"/>
              <a:gd name="connsiteX20" fmla="*/ 389299 w 2571184"/>
              <a:gd name="connsiteY20" fmla="*/ 4037846 h 4209862"/>
              <a:gd name="connsiteX21" fmla="*/ 488887 w 2571184"/>
              <a:gd name="connsiteY21" fmla="*/ 4065006 h 4209862"/>
              <a:gd name="connsiteX22" fmla="*/ 624689 w 2571184"/>
              <a:gd name="connsiteY22" fmla="*/ 3947311 h 4209862"/>
              <a:gd name="connsiteX23" fmla="*/ 688063 w 2571184"/>
              <a:gd name="connsiteY23" fmla="*/ 3947311 h 4209862"/>
              <a:gd name="connsiteX24" fmla="*/ 851026 w 2571184"/>
              <a:gd name="connsiteY24" fmla="*/ 3802456 h 4209862"/>
              <a:gd name="connsiteX25" fmla="*/ 950614 w 2571184"/>
              <a:gd name="connsiteY25" fmla="*/ 3793402 h 4209862"/>
              <a:gd name="connsiteX26" fmla="*/ 1077362 w 2571184"/>
              <a:gd name="connsiteY26" fmla="*/ 3684761 h 4209862"/>
              <a:gd name="connsiteX27" fmla="*/ 1176950 w 2571184"/>
              <a:gd name="connsiteY27" fmla="*/ 3657600 h 4209862"/>
              <a:gd name="connsiteX28" fmla="*/ 1403287 w 2571184"/>
              <a:gd name="connsiteY28" fmla="*/ 3440317 h 4209862"/>
              <a:gd name="connsiteX29" fmla="*/ 1765426 w 2571184"/>
              <a:gd name="connsiteY29" fmla="*/ 3023858 h 4209862"/>
              <a:gd name="connsiteX30" fmla="*/ 1973655 w 2571184"/>
              <a:gd name="connsiteY30" fmla="*/ 2779414 h 4209862"/>
              <a:gd name="connsiteX31" fmla="*/ 2218099 w 2571184"/>
              <a:gd name="connsiteY31" fmla="*/ 2172832 h 4209862"/>
              <a:gd name="connsiteX32" fmla="*/ 2362954 w 2571184"/>
              <a:gd name="connsiteY32" fmla="*/ 1711105 h 4209862"/>
              <a:gd name="connsiteX33" fmla="*/ 2480649 w 2571184"/>
              <a:gd name="connsiteY33" fmla="*/ 923454 h 4209862"/>
              <a:gd name="connsiteX34" fmla="*/ 2562130 w 2571184"/>
              <a:gd name="connsiteY34" fmla="*/ 217283 h 4209862"/>
              <a:gd name="connsiteX35" fmla="*/ 2571184 w 2571184"/>
              <a:gd name="connsiteY35" fmla="*/ 0 h 4209862"/>
              <a:gd name="connsiteX36" fmla="*/ 1629624 w 2571184"/>
              <a:gd name="connsiteY36" fmla="*/ 9054 h 42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571184" h="4209862">
                <a:moveTo>
                  <a:pt x="1629624" y="9054"/>
                </a:moveTo>
                <a:lnTo>
                  <a:pt x="1647730" y="552262"/>
                </a:lnTo>
                <a:lnTo>
                  <a:pt x="1575303" y="1276539"/>
                </a:lnTo>
                <a:lnTo>
                  <a:pt x="1385180" y="2317687"/>
                </a:lnTo>
                <a:lnTo>
                  <a:pt x="878186" y="2978590"/>
                </a:lnTo>
                <a:lnTo>
                  <a:pt x="561315" y="3295462"/>
                </a:lnTo>
                <a:lnTo>
                  <a:pt x="552261" y="3385996"/>
                </a:lnTo>
                <a:lnTo>
                  <a:pt x="425513" y="3494638"/>
                </a:lnTo>
                <a:lnTo>
                  <a:pt x="416459" y="3567066"/>
                </a:lnTo>
                <a:lnTo>
                  <a:pt x="307818" y="3675707"/>
                </a:lnTo>
                <a:lnTo>
                  <a:pt x="307818" y="3748135"/>
                </a:lnTo>
                <a:lnTo>
                  <a:pt x="217283" y="3820563"/>
                </a:lnTo>
                <a:lnTo>
                  <a:pt x="217283" y="3883937"/>
                </a:lnTo>
                <a:lnTo>
                  <a:pt x="99588" y="3965418"/>
                </a:lnTo>
                <a:lnTo>
                  <a:pt x="99588" y="4028792"/>
                </a:lnTo>
                <a:lnTo>
                  <a:pt x="0" y="4128380"/>
                </a:lnTo>
                <a:lnTo>
                  <a:pt x="9053" y="4191755"/>
                </a:lnTo>
                <a:lnTo>
                  <a:pt x="81481" y="4209862"/>
                </a:lnTo>
                <a:lnTo>
                  <a:pt x="190123" y="4110274"/>
                </a:lnTo>
                <a:lnTo>
                  <a:pt x="244443" y="4128380"/>
                </a:lnTo>
                <a:lnTo>
                  <a:pt x="389299" y="4037846"/>
                </a:lnTo>
                <a:lnTo>
                  <a:pt x="488887" y="4065006"/>
                </a:lnTo>
                <a:lnTo>
                  <a:pt x="624689" y="3947311"/>
                </a:lnTo>
                <a:lnTo>
                  <a:pt x="688063" y="3947311"/>
                </a:lnTo>
                <a:lnTo>
                  <a:pt x="851026" y="3802456"/>
                </a:lnTo>
                <a:lnTo>
                  <a:pt x="950614" y="3793402"/>
                </a:lnTo>
                <a:lnTo>
                  <a:pt x="1077362" y="3684761"/>
                </a:lnTo>
                <a:lnTo>
                  <a:pt x="1176950" y="3657600"/>
                </a:lnTo>
                <a:lnTo>
                  <a:pt x="1403287" y="3440317"/>
                </a:lnTo>
                <a:lnTo>
                  <a:pt x="1765426" y="3023858"/>
                </a:lnTo>
                <a:lnTo>
                  <a:pt x="1973655" y="2779414"/>
                </a:lnTo>
                <a:lnTo>
                  <a:pt x="2218099" y="2172832"/>
                </a:lnTo>
                <a:lnTo>
                  <a:pt x="2362954" y="1711105"/>
                </a:lnTo>
                <a:lnTo>
                  <a:pt x="2480649" y="923454"/>
                </a:lnTo>
                <a:lnTo>
                  <a:pt x="2562130" y="217283"/>
                </a:lnTo>
                <a:lnTo>
                  <a:pt x="2571184" y="0"/>
                </a:lnTo>
                <a:lnTo>
                  <a:pt x="1629624" y="9054"/>
                </a:lnTo>
                <a:close/>
              </a:path>
            </a:pathLst>
          </a:custGeom>
          <a:solidFill>
            <a:srgbClr val="FF0000">
              <a:alpha val="47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3" name="Volný tvar 62"/>
          <p:cNvSpPr/>
          <p:nvPr/>
        </p:nvSpPr>
        <p:spPr>
          <a:xfrm>
            <a:off x="4716463" y="1628775"/>
            <a:ext cx="2625725" cy="4200525"/>
          </a:xfrm>
          <a:custGeom>
            <a:avLst/>
            <a:gdLst>
              <a:gd name="connsiteX0" fmla="*/ 9054 w 2625505"/>
              <a:gd name="connsiteY0" fmla="*/ 4110274 h 4200808"/>
              <a:gd name="connsiteX1" fmla="*/ 108642 w 2625505"/>
              <a:gd name="connsiteY1" fmla="*/ 3956365 h 4200808"/>
              <a:gd name="connsiteX2" fmla="*/ 226337 w 2625505"/>
              <a:gd name="connsiteY2" fmla="*/ 3820563 h 4200808"/>
              <a:gd name="connsiteX3" fmla="*/ 316872 w 2625505"/>
              <a:gd name="connsiteY3" fmla="*/ 3666654 h 4200808"/>
              <a:gd name="connsiteX4" fmla="*/ 434567 w 2625505"/>
              <a:gd name="connsiteY4" fmla="*/ 3485584 h 4200808"/>
              <a:gd name="connsiteX5" fmla="*/ 579422 w 2625505"/>
              <a:gd name="connsiteY5" fmla="*/ 3295462 h 4200808"/>
              <a:gd name="connsiteX6" fmla="*/ 1068309 w 2625505"/>
              <a:gd name="connsiteY6" fmla="*/ 2752254 h 4200808"/>
              <a:gd name="connsiteX7" fmla="*/ 1321806 w 2625505"/>
              <a:gd name="connsiteY7" fmla="*/ 2399169 h 4200808"/>
              <a:gd name="connsiteX8" fmla="*/ 1421395 w 2625505"/>
              <a:gd name="connsiteY8" fmla="*/ 2154725 h 4200808"/>
              <a:gd name="connsiteX9" fmla="*/ 1593410 w 2625505"/>
              <a:gd name="connsiteY9" fmla="*/ 1186004 h 4200808"/>
              <a:gd name="connsiteX10" fmla="*/ 1638678 w 2625505"/>
              <a:gd name="connsiteY10" fmla="*/ 552262 h 4200808"/>
              <a:gd name="connsiteX11" fmla="*/ 1620571 w 2625505"/>
              <a:gd name="connsiteY11" fmla="*/ 9054 h 4200808"/>
              <a:gd name="connsiteX12" fmla="*/ 2625505 w 2625505"/>
              <a:gd name="connsiteY12" fmla="*/ 0 h 4200808"/>
              <a:gd name="connsiteX13" fmla="*/ 2571185 w 2625505"/>
              <a:gd name="connsiteY13" fmla="*/ 552262 h 4200808"/>
              <a:gd name="connsiteX14" fmla="*/ 2471596 w 2625505"/>
              <a:gd name="connsiteY14" fmla="*/ 1303699 h 4200808"/>
              <a:gd name="connsiteX15" fmla="*/ 2399169 w 2625505"/>
              <a:gd name="connsiteY15" fmla="*/ 1729212 h 4200808"/>
              <a:gd name="connsiteX16" fmla="*/ 2272420 w 2625505"/>
              <a:gd name="connsiteY16" fmla="*/ 2118511 h 4200808"/>
              <a:gd name="connsiteX17" fmla="*/ 2018923 w 2625505"/>
              <a:gd name="connsiteY17" fmla="*/ 2761307 h 4200808"/>
              <a:gd name="connsiteX18" fmla="*/ 1557196 w 2625505"/>
              <a:gd name="connsiteY18" fmla="*/ 3304515 h 4200808"/>
              <a:gd name="connsiteX19" fmla="*/ 1258432 w 2625505"/>
              <a:gd name="connsiteY19" fmla="*/ 3639493 h 4200808"/>
              <a:gd name="connsiteX20" fmla="*/ 986828 w 2625505"/>
              <a:gd name="connsiteY20" fmla="*/ 3802456 h 4200808"/>
              <a:gd name="connsiteX21" fmla="*/ 706171 w 2625505"/>
              <a:gd name="connsiteY21" fmla="*/ 3965418 h 4200808"/>
              <a:gd name="connsiteX22" fmla="*/ 706171 w 2625505"/>
              <a:gd name="connsiteY22" fmla="*/ 3965418 h 4200808"/>
              <a:gd name="connsiteX23" fmla="*/ 470781 w 2625505"/>
              <a:gd name="connsiteY23" fmla="*/ 4083113 h 4200808"/>
              <a:gd name="connsiteX24" fmla="*/ 244444 w 2625505"/>
              <a:gd name="connsiteY24" fmla="*/ 4137434 h 4200808"/>
              <a:gd name="connsiteX25" fmla="*/ 54321 w 2625505"/>
              <a:gd name="connsiteY25" fmla="*/ 4200808 h 4200808"/>
              <a:gd name="connsiteX26" fmla="*/ 0 w 2625505"/>
              <a:gd name="connsiteY26" fmla="*/ 4164594 h 4200808"/>
              <a:gd name="connsiteX27" fmla="*/ 9054 w 2625505"/>
              <a:gd name="connsiteY27" fmla="*/ 4110274 h 420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625505" h="4200808">
                <a:moveTo>
                  <a:pt x="9054" y="4110274"/>
                </a:moveTo>
                <a:lnTo>
                  <a:pt x="108642" y="3956365"/>
                </a:lnTo>
                <a:lnTo>
                  <a:pt x="226337" y="3820563"/>
                </a:lnTo>
                <a:lnTo>
                  <a:pt x="316872" y="3666654"/>
                </a:lnTo>
                <a:lnTo>
                  <a:pt x="434567" y="3485584"/>
                </a:lnTo>
                <a:lnTo>
                  <a:pt x="579422" y="3295462"/>
                </a:lnTo>
                <a:lnTo>
                  <a:pt x="1068309" y="2752254"/>
                </a:lnTo>
                <a:lnTo>
                  <a:pt x="1321806" y="2399169"/>
                </a:lnTo>
                <a:lnTo>
                  <a:pt x="1421395" y="2154725"/>
                </a:lnTo>
                <a:lnTo>
                  <a:pt x="1593410" y="1186004"/>
                </a:lnTo>
                <a:lnTo>
                  <a:pt x="1638678" y="552262"/>
                </a:lnTo>
                <a:lnTo>
                  <a:pt x="1620571" y="9054"/>
                </a:lnTo>
                <a:lnTo>
                  <a:pt x="2625505" y="0"/>
                </a:lnTo>
                <a:lnTo>
                  <a:pt x="2571185" y="552262"/>
                </a:lnTo>
                <a:lnTo>
                  <a:pt x="2471596" y="1303699"/>
                </a:lnTo>
                <a:lnTo>
                  <a:pt x="2399169" y="1729212"/>
                </a:lnTo>
                <a:lnTo>
                  <a:pt x="2272420" y="2118511"/>
                </a:lnTo>
                <a:lnTo>
                  <a:pt x="2018923" y="2761307"/>
                </a:lnTo>
                <a:lnTo>
                  <a:pt x="1557196" y="3304515"/>
                </a:lnTo>
                <a:lnTo>
                  <a:pt x="1258432" y="3639493"/>
                </a:lnTo>
                <a:lnTo>
                  <a:pt x="986828" y="3802456"/>
                </a:lnTo>
                <a:lnTo>
                  <a:pt x="706171" y="3965418"/>
                </a:lnTo>
                <a:lnTo>
                  <a:pt x="706171" y="3965418"/>
                </a:lnTo>
                <a:lnTo>
                  <a:pt x="470781" y="4083113"/>
                </a:lnTo>
                <a:lnTo>
                  <a:pt x="244444" y="4137434"/>
                </a:lnTo>
                <a:lnTo>
                  <a:pt x="54321" y="4200808"/>
                </a:lnTo>
                <a:lnTo>
                  <a:pt x="0" y="4164594"/>
                </a:lnTo>
                <a:lnTo>
                  <a:pt x="9054" y="4110274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4" name="Volný tvar 63"/>
          <p:cNvSpPr/>
          <p:nvPr/>
        </p:nvSpPr>
        <p:spPr>
          <a:xfrm>
            <a:off x="4787900" y="1628775"/>
            <a:ext cx="2306638" cy="4200525"/>
          </a:xfrm>
          <a:custGeom>
            <a:avLst/>
            <a:gdLst>
              <a:gd name="connsiteX0" fmla="*/ 1878497 w 2306491"/>
              <a:gd name="connsiteY0" fmla="*/ 9053 h 4200808"/>
              <a:gd name="connsiteX1" fmla="*/ 1878497 w 2306491"/>
              <a:gd name="connsiteY1" fmla="*/ 9053 h 4200808"/>
              <a:gd name="connsiteX2" fmla="*/ 1905657 w 2306491"/>
              <a:gd name="connsiteY2" fmla="*/ 81481 h 4200808"/>
              <a:gd name="connsiteX3" fmla="*/ 1896604 w 2306491"/>
              <a:gd name="connsiteY3" fmla="*/ 325925 h 4200808"/>
              <a:gd name="connsiteX4" fmla="*/ 1887551 w 2306491"/>
              <a:gd name="connsiteY4" fmla="*/ 362138 h 4200808"/>
              <a:gd name="connsiteX5" fmla="*/ 1878497 w 2306491"/>
              <a:gd name="connsiteY5" fmla="*/ 434566 h 4200808"/>
              <a:gd name="connsiteX6" fmla="*/ 1887551 w 2306491"/>
              <a:gd name="connsiteY6" fmla="*/ 606582 h 4200808"/>
              <a:gd name="connsiteX7" fmla="*/ 1878497 w 2306491"/>
              <a:gd name="connsiteY7" fmla="*/ 706170 h 4200808"/>
              <a:gd name="connsiteX8" fmla="*/ 1860390 w 2306491"/>
              <a:gd name="connsiteY8" fmla="*/ 760491 h 4200808"/>
              <a:gd name="connsiteX9" fmla="*/ 1851337 w 2306491"/>
              <a:gd name="connsiteY9" fmla="*/ 941560 h 4200808"/>
              <a:gd name="connsiteX10" fmla="*/ 1824176 w 2306491"/>
              <a:gd name="connsiteY10" fmla="*/ 1023041 h 4200808"/>
              <a:gd name="connsiteX11" fmla="*/ 1815123 w 2306491"/>
              <a:gd name="connsiteY11" fmla="*/ 1050202 h 4200808"/>
              <a:gd name="connsiteX12" fmla="*/ 1806069 w 2306491"/>
              <a:gd name="connsiteY12" fmla="*/ 1077362 h 4200808"/>
              <a:gd name="connsiteX13" fmla="*/ 1797016 w 2306491"/>
              <a:gd name="connsiteY13" fmla="*/ 1348966 h 4200808"/>
              <a:gd name="connsiteX14" fmla="*/ 1787962 w 2306491"/>
              <a:gd name="connsiteY14" fmla="*/ 1385180 h 4200808"/>
              <a:gd name="connsiteX15" fmla="*/ 1778909 w 2306491"/>
              <a:gd name="connsiteY15" fmla="*/ 1439501 h 4200808"/>
              <a:gd name="connsiteX16" fmla="*/ 1751749 w 2306491"/>
              <a:gd name="connsiteY16" fmla="*/ 1575303 h 4200808"/>
              <a:gd name="connsiteX17" fmla="*/ 1733642 w 2306491"/>
              <a:gd name="connsiteY17" fmla="*/ 1629624 h 4200808"/>
              <a:gd name="connsiteX18" fmla="*/ 1724588 w 2306491"/>
              <a:gd name="connsiteY18" fmla="*/ 1792586 h 4200808"/>
              <a:gd name="connsiteX19" fmla="*/ 1706481 w 2306491"/>
              <a:gd name="connsiteY19" fmla="*/ 1874067 h 4200808"/>
              <a:gd name="connsiteX20" fmla="*/ 1697428 w 2306491"/>
              <a:gd name="connsiteY20" fmla="*/ 1901227 h 4200808"/>
              <a:gd name="connsiteX21" fmla="*/ 1688374 w 2306491"/>
              <a:gd name="connsiteY21" fmla="*/ 1937441 h 4200808"/>
              <a:gd name="connsiteX22" fmla="*/ 1670267 w 2306491"/>
              <a:gd name="connsiteY22" fmla="*/ 1991762 h 4200808"/>
              <a:gd name="connsiteX23" fmla="*/ 1652160 w 2306491"/>
              <a:gd name="connsiteY23" fmla="*/ 2046083 h 4200808"/>
              <a:gd name="connsiteX24" fmla="*/ 1634054 w 2306491"/>
              <a:gd name="connsiteY24" fmla="*/ 2100404 h 4200808"/>
              <a:gd name="connsiteX25" fmla="*/ 1625000 w 2306491"/>
              <a:gd name="connsiteY25" fmla="*/ 2127564 h 4200808"/>
              <a:gd name="connsiteX26" fmla="*/ 1606893 w 2306491"/>
              <a:gd name="connsiteY26" fmla="*/ 2199992 h 4200808"/>
              <a:gd name="connsiteX27" fmla="*/ 1597840 w 2306491"/>
              <a:gd name="connsiteY27" fmla="*/ 2227152 h 4200808"/>
              <a:gd name="connsiteX28" fmla="*/ 1579733 w 2306491"/>
              <a:gd name="connsiteY28" fmla="*/ 2299580 h 4200808"/>
              <a:gd name="connsiteX29" fmla="*/ 1570679 w 2306491"/>
              <a:gd name="connsiteY29" fmla="*/ 2326740 h 4200808"/>
              <a:gd name="connsiteX30" fmla="*/ 1543519 w 2306491"/>
              <a:gd name="connsiteY30" fmla="*/ 2417275 h 4200808"/>
              <a:gd name="connsiteX31" fmla="*/ 1534465 w 2306491"/>
              <a:gd name="connsiteY31" fmla="*/ 2444435 h 4200808"/>
              <a:gd name="connsiteX32" fmla="*/ 1516358 w 2306491"/>
              <a:gd name="connsiteY32" fmla="*/ 2471596 h 4200808"/>
              <a:gd name="connsiteX33" fmla="*/ 1489198 w 2306491"/>
              <a:gd name="connsiteY33" fmla="*/ 2525917 h 4200808"/>
              <a:gd name="connsiteX34" fmla="*/ 1443931 w 2306491"/>
              <a:gd name="connsiteY34" fmla="*/ 2607398 h 4200808"/>
              <a:gd name="connsiteX35" fmla="*/ 1398663 w 2306491"/>
              <a:gd name="connsiteY35" fmla="*/ 2661719 h 4200808"/>
              <a:gd name="connsiteX36" fmla="*/ 1389610 w 2306491"/>
              <a:gd name="connsiteY36" fmla="*/ 2688879 h 4200808"/>
              <a:gd name="connsiteX37" fmla="*/ 1362450 w 2306491"/>
              <a:gd name="connsiteY37" fmla="*/ 2716039 h 4200808"/>
              <a:gd name="connsiteX38" fmla="*/ 1344343 w 2306491"/>
              <a:gd name="connsiteY38" fmla="*/ 2743200 h 4200808"/>
              <a:gd name="connsiteX39" fmla="*/ 1317182 w 2306491"/>
              <a:gd name="connsiteY39" fmla="*/ 2770360 h 4200808"/>
              <a:gd name="connsiteX40" fmla="*/ 1280968 w 2306491"/>
              <a:gd name="connsiteY40" fmla="*/ 2824681 h 4200808"/>
              <a:gd name="connsiteX41" fmla="*/ 1244755 w 2306491"/>
              <a:gd name="connsiteY41" fmla="*/ 2879002 h 4200808"/>
              <a:gd name="connsiteX42" fmla="*/ 1226648 w 2306491"/>
              <a:gd name="connsiteY42" fmla="*/ 2906162 h 4200808"/>
              <a:gd name="connsiteX43" fmla="*/ 1208541 w 2306491"/>
              <a:gd name="connsiteY43" fmla="*/ 2933323 h 4200808"/>
              <a:gd name="connsiteX44" fmla="*/ 1181380 w 2306491"/>
              <a:gd name="connsiteY44" fmla="*/ 2960483 h 4200808"/>
              <a:gd name="connsiteX45" fmla="*/ 1136113 w 2306491"/>
              <a:gd name="connsiteY45" fmla="*/ 3005750 h 4200808"/>
              <a:gd name="connsiteX46" fmla="*/ 1099899 w 2306491"/>
              <a:gd name="connsiteY46" fmla="*/ 3060071 h 4200808"/>
              <a:gd name="connsiteX47" fmla="*/ 1081792 w 2306491"/>
              <a:gd name="connsiteY47" fmla="*/ 3087231 h 4200808"/>
              <a:gd name="connsiteX48" fmla="*/ 1054632 w 2306491"/>
              <a:gd name="connsiteY48" fmla="*/ 3105338 h 4200808"/>
              <a:gd name="connsiteX49" fmla="*/ 1018418 w 2306491"/>
              <a:gd name="connsiteY49" fmla="*/ 3159659 h 4200808"/>
              <a:gd name="connsiteX50" fmla="*/ 991257 w 2306491"/>
              <a:gd name="connsiteY50" fmla="*/ 3186820 h 4200808"/>
              <a:gd name="connsiteX51" fmla="*/ 973151 w 2306491"/>
              <a:gd name="connsiteY51" fmla="*/ 3213980 h 4200808"/>
              <a:gd name="connsiteX52" fmla="*/ 945990 w 2306491"/>
              <a:gd name="connsiteY52" fmla="*/ 3223033 h 4200808"/>
              <a:gd name="connsiteX53" fmla="*/ 918830 w 2306491"/>
              <a:gd name="connsiteY53" fmla="*/ 3250194 h 4200808"/>
              <a:gd name="connsiteX54" fmla="*/ 891669 w 2306491"/>
              <a:gd name="connsiteY54" fmla="*/ 3259247 h 4200808"/>
              <a:gd name="connsiteX55" fmla="*/ 873562 w 2306491"/>
              <a:gd name="connsiteY55" fmla="*/ 3286408 h 4200808"/>
              <a:gd name="connsiteX56" fmla="*/ 846402 w 2306491"/>
              <a:gd name="connsiteY56" fmla="*/ 3304515 h 4200808"/>
              <a:gd name="connsiteX57" fmla="*/ 819242 w 2306491"/>
              <a:gd name="connsiteY57" fmla="*/ 3331675 h 4200808"/>
              <a:gd name="connsiteX58" fmla="*/ 783028 w 2306491"/>
              <a:gd name="connsiteY58" fmla="*/ 3376942 h 4200808"/>
              <a:gd name="connsiteX59" fmla="*/ 746814 w 2306491"/>
              <a:gd name="connsiteY59" fmla="*/ 3431263 h 4200808"/>
              <a:gd name="connsiteX60" fmla="*/ 692493 w 2306491"/>
              <a:gd name="connsiteY60" fmla="*/ 3485584 h 4200808"/>
              <a:gd name="connsiteX61" fmla="*/ 656279 w 2306491"/>
              <a:gd name="connsiteY61" fmla="*/ 3539905 h 4200808"/>
              <a:gd name="connsiteX62" fmla="*/ 638172 w 2306491"/>
              <a:gd name="connsiteY62" fmla="*/ 3567065 h 4200808"/>
              <a:gd name="connsiteX63" fmla="*/ 611012 w 2306491"/>
              <a:gd name="connsiteY63" fmla="*/ 3585172 h 4200808"/>
              <a:gd name="connsiteX64" fmla="*/ 601958 w 2306491"/>
              <a:gd name="connsiteY64" fmla="*/ 3612332 h 4200808"/>
              <a:gd name="connsiteX65" fmla="*/ 574798 w 2306491"/>
              <a:gd name="connsiteY65" fmla="*/ 3630439 h 4200808"/>
              <a:gd name="connsiteX66" fmla="*/ 547638 w 2306491"/>
              <a:gd name="connsiteY66" fmla="*/ 3657600 h 4200808"/>
              <a:gd name="connsiteX67" fmla="*/ 493317 w 2306491"/>
              <a:gd name="connsiteY67" fmla="*/ 3693814 h 4200808"/>
              <a:gd name="connsiteX68" fmla="*/ 438996 w 2306491"/>
              <a:gd name="connsiteY68" fmla="*/ 3739081 h 4200808"/>
              <a:gd name="connsiteX69" fmla="*/ 411836 w 2306491"/>
              <a:gd name="connsiteY69" fmla="*/ 3766241 h 4200808"/>
              <a:gd name="connsiteX70" fmla="*/ 357515 w 2306491"/>
              <a:gd name="connsiteY70" fmla="*/ 3802455 h 4200808"/>
              <a:gd name="connsiteX71" fmla="*/ 330355 w 2306491"/>
              <a:gd name="connsiteY71" fmla="*/ 3820562 h 4200808"/>
              <a:gd name="connsiteX72" fmla="*/ 276034 w 2306491"/>
              <a:gd name="connsiteY72" fmla="*/ 3856776 h 4200808"/>
              <a:gd name="connsiteX73" fmla="*/ 230766 w 2306491"/>
              <a:gd name="connsiteY73" fmla="*/ 3902043 h 4200808"/>
              <a:gd name="connsiteX74" fmla="*/ 176446 w 2306491"/>
              <a:gd name="connsiteY74" fmla="*/ 3938257 h 4200808"/>
              <a:gd name="connsiteX75" fmla="*/ 140232 w 2306491"/>
              <a:gd name="connsiteY75" fmla="*/ 3992578 h 4200808"/>
              <a:gd name="connsiteX76" fmla="*/ 122125 w 2306491"/>
              <a:gd name="connsiteY76" fmla="*/ 4019738 h 4200808"/>
              <a:gd name="connsiteX77" fmla="*/ 94964 w 2306491"/>
              <a:gd name="connsiteY77" fmla="*/ 4028792 h 4200808"/>
              <a:gd name="connsiteX78" fmla="*/ 85911 w 2306491"/>
              <a:gd name="connsiteY78" fmla="*/ 4055952 h 4200808"/>
              <a:gd name="connsiteX79" fmla="*/ 58751 w 2306491"/>
              <a:gd name="connsiteY79" fmla="*/ 4074059 h 4200808"/>
              <a:gd name="connsiteX80" fmla="*/ 31590 w 2306491"/>
              <a:gd name="connsiteY80" fmla="*/ 4101220 h 4200808"/>
              <a:gd name="connsiteX81" fmla="*/ 22537 w 2306491"/>
              <a:gd name="connsiteY81" fmla="*/ 4191754 h 4200808"/>
              <a:gd name="connsiteX82" fmla="*/ 49697 w 2306491"/>
              <a:gd name="connsiteY82" fmla="*/ 4200808 h 4200808"/>
              <a:gd name="connsiteX83" fmla="*/ 76857 w 2306491"/>
              <a:gd name="connsiteY83" fmla="*/ 4182701 h 4200808"/>
              <a:gd name="connsiteX84" fmla="*/ 113071 w 2306491"/>
              <a:gd name="connsiteY84" fmla="*/ 4146487 h 4200808"/>
              <a:gd name="connsiteX85" fmla="*/ 194553 w 2306491"/>
              <a:gd name="connsiteY85" fmla="*/ 4101220 h 4200808"/>
              <a:gd name="connsiteX86" fmla="*/ 276034 w 2306491"/>
              <a:gd name="connsiteY86" fmla="*/ 4055952 h 4200808"/>
              <a:gd name="connsiteX87" fmla="*/ 357515 w 2306491"/>
              <a:gd name="connsiteY87" fmla="*/ 3992578 h 4200808"/>
              <a:gd name="connsiteX88" fmla="*/ 466157 w 2306491"/>
              <a:gd name="connsiteY88" fmla="*/ 3920150 h 4200808"/>
              <a:gd name="connsiteX89" fmla="*/ 520477 w 2306491"/>
              <a:gd name="connsiteY89" fmla="*/ 3883936 h 4200808"/>
              <a:gd name="connsiteX90" fmla="*/ 547638 w 2306491"/>
              <a:gd name="connsiteY90" fmla="*/ 3865829 h 4200808"/>
              <a:gd name="connsiteX91" fmla="*/ 565745 w 2306491"/>
              <a:gd name="connsiteY91" fmla="*/ 3838669 h 4200808"/>
              <a:gd name="connsiteX92" fmla="*/ 620065 w 2306491"/>
              <a:gd name="connsiteY92" fmla="*/ 3793402 h 4200808"/>
              <a:gd name="connsiteX93" fmla="*/ 665333 w 2306491"/>
              <a:gd name="connsiteY93" fmla="*/ 3748134 h 4200808"/>
              <a:gd name="connsiteX94" fmla="*/ 719654 w 2306491"/>
              <a:gd name="connsiteY94" fmla="*/ 3693814 h 4200808"/>
              <a:gd name="connsiteX95" fmla="*/ 746814 w 2306491"/>
              <a:gd name="connsiteY95" fmla="*/ 3666653 h 4200808"/>
              <a:gd name="connsiteX96" fmla="*/ 801135 w 2306491"/>
              <a:gd name="connsiteY96" fmla="*/ 3621386 h 4200808"/>
              <a:gd name="connsiteX97" fmla="*/ 828295 w 2306491"/>
              <a:gd name="connsiteY97" fmla="*/ 3612332 h 4200808"/>
              <a:gd name="connsiteX98" fmla="*/ 882616 w 2306491"/>
              <a:gd name="connsiteY98" fmla="*/ 3576119 h 4200808"/>
              <a:gd name="connsiteX99" fmla="*/ 909776 w 2306491"/>
              <a:gd name="connsiteY99" fmla="*/ 3558012 h 4200808"/>
              <a:gd name="connsiteX100" fmla="*/ 955044 w 2306491"/>
              <a:gd name="connsiteY100" fmla="*/ 3512744 h 4200808"/>
              <a:gd name="connsiteX101" fmla="*/ 1036525 w 2306491"/>
              <a:gd name="connsiteY101" fmla="*/ 3440317 h 4200808"/>
              <a:gd name="connsiteX102" fmla="*/ 1054632 w 2306491"/>
              <a:gd name="connsiteY102" fmla="*/ 3413156 h 4200808"/>
              <a:gd name="connsiteX103" fmla="*/ 1081792 w 2306491"/>
              <a:gd name="connsiteY103" fmla="*/ 3395049 h 4200808"/>
              <a:gd name="connsiteX104" fmla="*/ 1118006 w 2306491"/>
              <a:gd name="connsiteY104" fmla="*/ 3340728 h 4200808"/>
              <a:gd name="connsiteX105" fmla="*/ 1136113 w 2306491"/>
              <a:gd name="connsiteY105" fmla="*/ 3313568 h 4200808"/>
              <a:gd name="connsiteX106" fmla="*/ 1163273 w 2306491"/>
              <a:gd name="connsiteY106" fmla="*/ 3295461 h 4200808"/>
              <a:gd name="connsiteX107" fmla="*/ 1181380 w 2306491"/>
              <a:gd name="connsiteY107" fmla="*/ 3268301 h 4200808"/>
              <a:gd name="connsiteX108" fmla="*/ 1262861 w 2306491"/>
              <a:gd name="connsiteY108" fmla="*/ 3195873 h 4200808"/>
              <a:gd name="connsiteX109" fmla="*/ 1280968 w 2306491"/>
              <a:gd name="connsiteY109" fmla="*/ 3168713 h 4200808"/>
              <a:gd name="connsiteX110" fmla="*/ 1335289 w 2306491"/>
              <a:gd name="connsiteY110" fmla="*/ 3114392 h 4200808"/>
              <a:gd name="connsiteX111" fmla="*/ 1380557 w 2306491"/>
              <a:gd name="connsiteY111" fmla="*/ 3069125 h 4200808"/>
              <a:gd name="connsiteX112" fmla="*/ 1398663 w 2306491"/>
              <a:gd name="connsiteY112" fmla="*/ 3041964 h 4200808"/>
              <a:gd name="connsiteX113" fmla="*/ 1452984 w 2306491"/>
              <a:gd name="connsiteY113" fmla="*/ 3005750 h 4200808"/>
              <a:gd name="connsiteX114" fmla="*/ 1516358 w 2306491"/>
              <a:gd name="connsiteY114" fmla="*/ 2942376 h 4200808"/>
              <a:gd name="connsiteX115" fmla="*/ 1543519 w 2306491"/>
              <a:gd name="connsiteY115" fmla="*/ 2888055 h 4200808"/>
              <a:gd name="connsiteX116" fmla="*/ 1561626 w 2306491"/>
              <a:gd name="connsiteY116" fmla="*/ 2860895 h 4200808"/>
              <a:gd name="connsiteX117" fmla="*/ 1588786 w 2306491"/>
              <a:gd name="connsiteY117" fmla="*/ 2806574 h 4200808"/>
              <a:gd name="connsiteX118" fmla="*/ 1597840 w 2306491"/>
              <a:gd name="connsiteY118" fmla="*/ 2779414 h 4200808"/>
              <a:gd name="connsiteX119" fmla="*/ 1661214 w 2306491"/>
              <a:gd name="connsiteY119" fmla="*/ 2706986 h 4200808"/>
              <a:gd name="connsiteX120" fmla="*/ 1679321 w 2306491"/>
              <a:gd name="connsiteY120" fmla="*/ 2679826 h 4200808"/>
              <a:gd name="connsiteX121" fmla="*/ 1724588 w 2306491"/>
              <a:gd name="connsiteY121" fmla="*/ 2625505 h 4200808"/>
              <a:gd name="connsiteX122" fmla="*/ 1733642 w 2306491"/>
              <a:gd name="connsiteY122" fmla="*/ 2598344 h 4200808"/>
              <a:gd name="connsiteX123" fmla="*/ 1769856 w 2306491"/>
              <a:gd name="connsiteY123" fmla="*/ 2544024 h 4200808"/>
              <a:gd name="connsiteX124" fmla="*/ 1787962 w 2306491"/>
              <a:gd name="connsiteY124" fmla="*/ 2516863 h 4200808"/>
              <a:gd name="connsiteX125" fmla="*/ 1815123 w 2306491"/>
              <a:gd name="connsiteY125" fmla="*/ 2462542 h 4200808"/>
              <a:gd name="connsiteX126" fmla="*/ 1851337 w 2306491"/>
              <a:gd name="connsiteY126" fmla="*/ 2381061 h 4200808"/>
              <a:gd name="connsiteX127" fmla="*/ 1869444 w 2306491"/>
              <a:gd name="connsiteY127" fmla="*/ 2326740 h 4200808"/>
              <a:gd name="connsiteX128" fmla="*/ 1905657 w 2306491"/>
              <a:gd name="connsiteY128" fmla="*/ 2272420 h 4200808"/>
              <a:gd name="connsiteX129" fmla="*/ 1932818 w 2306491"/>
              <a:gd name="connsiteY129" fmla="*/ 2218099 h 4200808"/>
              <a:gd name="connsiteX130" fmla="*/ 1950925 w 2306491"/>
              <a:gd name="connsiteY130" fmla="*/ 2163778 h 4200808"/>
              <a:gd name="connsiteX131" fmla="*/ 1959978 w 2306491"/>
              <a:gd name="connsiteY131" fmla="*/ 2136618 h 4200808"/>
              <a:gd name="connsiteX132" fmla="*/ 1978085 w 2306491"/>
              <a:gd name="connsiteY132" fmla="*/ 2109457 h 4200808"/>
              <a:gd name="connsiteX133" fmla="*/ 1987139 w 2306491"/>
              <a:gd name="connsiteY133" fmla="*/ 2055136 h 4200808"/>
              <a:gd name="connsiteX134" fmla="*/ 1996192 w 2306491"/>
              <a:gd name="connsiteY134" fmla="*/ 1955548 h 4200808"/>
              <a:gd name="connsiteX135" fmla="*/ 2005246 w 2306491"/>
              <a:gd name="connsiteY135" fmla="*/ 1919334 h 4200808"/>
              <a:gd name="connsiteX136" fmla="*/ 2023353 w 2306491"/>
              <a:gd name="connsiteY136" fmla="*/ 1865014 h 4200808"/>
              <a:gd name="connsiteX137" fmla="*/ 2032406 w 2306491"/>
              <a:gd name="connsiteY137" fmla="*/ 1837853 h 4200808"/>
              <a:gd name="connsiteX138" fmla="*/ 2050513 w 2306491"/>
              <a:gd name="connsiteY138" fmla="*/ 1810693 h 4200808"/>
              <a:gd name="connsiteX139" fmla="*/ 2059566 w 2306491"/>
              <a:gd name="connsiteY139" fmla="*/ 1774479 h 4200808"/>
              <a:gd name="connsiteX140" fmla="*/ 2068620 w 2306491"/>
              <a:gd name="connsiteY140" fmla="*/ 1729212 h 4200808"/>
              <a:gd name="connsiteX141" fmla="*/ 2077673 w 2306491"/>
              <a:gd name="connsiteY141" fmla="*/ 1702051 h 4200808"/>
              <a:gd name="connsiteX142" fmla="*/ 2095780 w 2306491"/>
              <a:gd name="connsiteY142" fmla="*/ 1584356 h 4200808"/>
              <a:gd name="connsiteX143" fmla="*/ 2104834 w 2306491"/>
              <a:gd name="connsiteY143" fmla="*/ 1557196 h 4200808"/>
              <a:gd name="connsiteX144" fmla="*/ 2122941 w 2306491"/>
              <a:gd name="connsiteY144" fmla="*/ 1484768 h 4200808"/>
              <a:gd name="connsiteX145" fmla="*/ 2131994 w 2306491"/>
              <a:gd name="connsiteY145" fmla="*/ 1448554 h 4200808"/>
              <a:gd name="connsiteX146" fmla="*/ 2141048 w 2306491"/>
              <a:gd name="connsiteY146" fmla="*/ 1421394 h 4200808"/>
              <a:gd name="connsiteX147" fmla="*/ 2159155 w 2306491"/>
              <a:gd name="connsiteY147" fmla="*/ 1330859 h 4200808"/>
              <a:gd name="connsiteX148" fmla="*/ 2168208 w 2306491"/>
              <a:gd name="connsiteY148" fmla="*/ 1059255 h 4200808"/>
              <a:gd name="connsiteX149" fmla="*/ 2186315 w 2306491"/>
              <a:gd name="connsiteY149" fmla="*/ 1004934 h 4200808"/>
              <a:gd name="connsiteX150" fmla="*/ 2204422 w 2306491"/>
              <a:gd name="connsiteY150" fmla="*/ 950614 h 4200808"/>
              <a:gd name="connsiteX151" fmla="*/ 2213475 w 2306491"/>
              <a:gd name="connsiteY151" fmla="*/ 923453 h 4200808"/>
              <a:gd name="connsiteX152" fmla="*/ 2222529 w 2306491"/>
              <a:gd name="connsiteY152" fmla="*/ 869132 h 4200808"/>
              <a:gd name="connsiteX153" fmla="*/ 2231582 w 2306491"/>
              <a:gd name="connsiteY153" fmla="*/ 751437 h 4200808"/>
              <a:gd name="connsiteX154" fmla="*/ 2249689 w 2306491"/>
              <a:gd name="connsiteY154" fmla="*/ 679010 h 4200808"/>
              <a:gd name="connsiteX155" fmla="*/ 2258743 w 2306491"/>
              <a:gd name="connsiteY155" fmla="*/ 624689 h 4200808"/>
              <a:gd name="connsiteX156" fmla="*/ 2267796 w 2306491"/>
              <a:gd name="connsiteY156" fmla="*/ 597528 h 4200808"/>
              <a:gd name="connsiteX157" fmla="*/ 2285903 w 2306491"/>
              <a:gd name="connsiteY157" fmla="*/ 506994 h 4200808"/>
              <a:gd name="connsiteX158" fmla="*/ 2294957 w 2306491"/>
              <a:gd name="connsiteY158" fmla="*/ 153909 h 4200808"/>
              <a:gd name="connsiteX159" fmla="*/ 2304010 w 2306491"/>
              <a:gd name="connsiteY159" fmla="*/ 126748 h 4200808"/>
              <a:gd name="connsiteX160" fmla="*/ 2304010 w 2306491"/>
              <a:gd name="connsiteY160" fmla="*/ 0 h 4200808"/>
              <a:gd name="connsiteX161" fmla="*/ 1878497 w 2306491"/>
              <a:gd name="connsiteY161" fmla="*/ 9053 h 420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2306491" h="4200808">
                <a:moveTo>
                  <a:pt x="1878497" y="9053"/>
                </a:moveTo>
                <a:lnTo>
                  <a:pt x="1878497" y="9053"/>
                </a:lnTo>
                <a:cubicBezTo>
                  <a:pt x="1887550" y="33196"/>
                  <a:pt x="1904186" y="55739"/>
                  <a:pt x="1905657" y="81481"/>
                </a:cubicBezTo>
                <a:cubicBezTo>
                  <a:pt x="1910309" y="162885"/>
                  <a:pt x="1901853" y="244557"/>
                  <a:pt x="1896604" y="325925"/>
                </a:cubicBezTo>
                <a:cubicBezTo>
                  <a:pt x="1895803" y="338342"/>
                  <a:pt x="1889597" y="349865"/>
                  <a:pt x="1887551" y="362138"/>
                </a:cubicBezTo>
                <a:cubicBezTo>
                  <a:pt x="1883551" y="386138"/>
                  <a:pt x="1881515" y="410423"/>
                  <a:pt x="1878497" y="434566"/>
                </a:cubicBezTo>
                <a:cubicBezTo>
                  <a:pt x="1881515" y="491905"/>
                  <a:pt x="1887551" y="549164"/>
                  <a:pt x="1887551" y="606582"/>
                </a:cubicBezTo>
                <a:cubicBezTo>
                  <a:pt x="1887551" y="639915"/>
                  <a:pt x="1884290" y="673344"/>
                  <a:pt x="1878497" y="706170"/>
                </a:cubicBezTo>
                <a:cubicBezTo>
                  <a:pt x="1875180" y="724966"/>
                  <a:pt x="1860390" y="760491"/>
                  <a:pt x="1860390" y="760491"/>
                </a:cubicBezTo>
                <a:cubicBezTo>
                  <a:pt x="1857372" y="820847"/>
                  <a:pt x="1858264" y="881527"/>
                  <a:pt x="1851337" y="941560"/>
                </a:cubicBezTo>
                <a:cubicBezTo>
                  <a:pt x="1851336" y="941570"/>
                  <a:pt x="1828704" y="1009456"/>
                  <a:pt x="1824176" y="1023041"/>
                </a:cubicBezTo>
                <a:lnTo>
                  <a:pt x="1815123" y="1050202"/>
                </a:lnTo>
                <a:lnTo>
                  <a:pt x="1806069" y="1077362"/>
                </a:lnTo>
                <a:cubicBezTo>
                  <a:pt x="1803051" y="1167897"/>
                  <a:pt x="1802335" y="1258537"/>
                  <a:pt x="1797016" y="1348966"/>
                </a:cubicBezTo>
                <a:cubicBezTo>
                  <a:pt x="1796285" y="1361387"/>
                  <a:pt x="1790402" y="1372979"/>
                  <a:pt x="1787962" y="1385180"/>
                </a:cubicBezTo>
                <a:cubicBezTo>
                  <a:pt x="1784362" y="1403180"/>
                  <a:pt x="1780936" y="1421257"/>
                  <a:pt x="1778909" y="1439501"/>
                </a:cubicBezTo>
                <a:cubicBezTo>
                  <a:pt x="1750330" y="1696727"/>
                  <a:pt x="1795589" y="1476662"/>
                  <a:pt x="1751749" y="1575303"/>
                </a:cubicBezTo>
                <a:cubicBezTo>
                  <a:pt x="1743997" y="1592744"/>
                  <a:pt x="1733642" y="1629624"/>
                  <a:pt x="1733642" y="1629624"/>
                </a:cubicBezTo>
                <a:cubicBezTo>
                  <a:pt x="1730624" y="1683945"/>
                  <a:pt x="1729301" y="1738386"/>
                  <a:pt x="1724588" y="1792586"/>
                </a:cubicBezTo>
                <a:cubicBezTo>
                  <a:pt x="1723421" y="1806011"/>
                  <a:pt x="1710918" y="1858539"/>
                  <a:pt x="1706481" y="1874067"/>
                </a:cubicBezTo>
                <a:cubicBezTo>
                  <a:pt x="1703859" y="1883243"/>
                  <a:pt x="1700050" y="1892051"/>
                  <a:pt x="1697428" y="1901227"/>
                </a:cubicBezTo>
                <a:cubicBezTo>
                  <a:pt x="1694010" y="1913191"/>
                  <a:pt x="1691949" y="1925523"/>
                  <a:pt x="1688374" y="1937441"/>
                </a:cubicBezTo>
                <a:cubicBezTo>
                  <a:pt x="1682889" y="1955722"/>
                  <a:pt x="1676303" y="1973655"/>
                  <a:pt x="1670267" y="1991762"/>
                </a:cubicBezTo>
                <a:lnTo>
                  <a:pt x="1652160" y="2046083"/>
                </a:lnTo>
                <a:lnTo>
                  <a:pt x="1634054" y="2100404"/>
                </a:lnTo>
                <a:cubicBezTo>
                  <a:pt x="1631036" y="2109457"/>
                  <a:pt x="1627315" y="2118306"/>
                  <a:pt x="1625000" y="2127564"/>
                </a:cubicBezTo>
                <a:cubicBezTo>
                  <a:pt x="1618964" y="2151707"/>
                  <a:pt x="1614762" y="2176383"/>
                  <a:pt x="1606893" y="2199992"/>
                </a:cubicBezTo>
                <a:cubicBezTo>
                  <a:pt x="1603875" y="2209045"/>
                  <a:pt x="1600351" y="2217945"/>
                  <a:pt x="1597840" y="2227152"/>
                </a:cubicBezTo>
                <a:cubicBezTo>
                  <a:pt x="1591292" y="2251161"/>
                  <a:pt x="1587603" y="2275972"/>
                  <a:pt x="1579733" y="2299580"/>
                </a:cubicBezTo>
                <a:cubicBezTo>
                  <a:pt x="1576715" y="2308633"/>
                  <a:pt x="1573301" y="2317564"/>
                  <a:pt x="1570679" y="2326740"/>
                </a:cubicBezTo>
                <a:cubicBezTo>
                  <a:pt x="1543312" y="2422525"/>
                  <a:pt x="1586553" y="2288176"/>
                  <a:pt x="1543519" y="2417275"/>
                </a:cubicBezTo>
                <a:cubicBezTo>
                  <a:pt x="1540501" y="2426328"/>
                  <a:pt x="1539759" y="2436495"/>
                  <a:pt x="1534465" y="2444435"/>
                </a:cubicBezTo>
                <a:lnTo>
                  <a:pt x="1516358" y="2471596"/>
                </a:lnTo>
                <a:cubicBezTo>
                  <a:pt x="1493603" y="2539862"/>
                  <a:pt x="1524298" y="2455716"/>
                  <a:pt x="1489198" y="2525917"/>
                </a:cubicBezTo>
                <a:cubicBezTo>
                  <a:pt x="1466430" y="2571454"/>
                  <a:pt x="1501022" y="2550309"/>
                  <a:pt x="1443931" y="2607398"/>
                </a:cubicBezTo>
                <a:cubicBezTo>
                  <a:pt x="1409076" y="2642252"/>
                  <a:pt x="1423872" y="2623905"/>
                  <a:pt x="1398663" y="2661719"/>
                </a:cubicBezTo>
                <a:cubicBezTo>
                  <a:pt x="1395645" y="2670772"/>
                  <a:pt x="1394903" y="2680939"/>
                  <a:pt x="1389610" y="2688879"/>
                </a:cubicBezTo>
                <a:cubicBezTo>
                  <a:pt x="1382508" y="2699532"/>
                  <a:pt x="1370646" y="2706203"/>
                  <a:pt x="1362450" y="2716039"/>
                </a:cubicBezTo>
                <a:cubicBezTo>
                  <a:pt x="1355484" y="2724398"/>
                  <a:pt x="1351309" y="2734841"/>
                  <a:pt x="1344343" y="2743200"/>
                </a:cubicBezTo>
                <a:cubicBezTo>
                  <a:pt x="1336146" y="2753036"/>
                  <a:pt x="1325043" y="2760254"/>
                  <a:pt x="1317182" y="2770360"/>
                </a:cubicBezTo>
                <a:cubicBezTo>
                  <a:pt x="1303821" y="2787538"/>
                  <a:pt x="1293039" y="2806574"/>
                  <a:pt x="1280968" y="2824681"/>
                </a:cubicBezTo>
                <a:lnTo>
                  <a:pt x="1244755" y="2879002"/>
                </a:lnTo>
                <a:lnTo>
                  <a:pt x="1226648" y="2906162"/>
                </a:lnTo>
                <a:cubicBezTo>
                  <a:pt x="1220612" y="2915216"/>
                  <a:pt x="1216235" y="2925629"/>
                  <a:pt x="1208541" y="2933323"/>
                </a:cubicBezTo>
                <a:cubicBezTo>
                  <a:pt x="1199487" y="2942376"/>
                  <a:pt x="1189577" y="2950647"/>
                  <a:pt x="1181380" y="2960483"/>
                </a:cubicBezTo>
                <a:cubicBezTo>
                  <a:pt x="1143656" y="3005751"/>
                  <a:pt x="1185908" y="2972553"/>
                  <a:pt x="1136113" y="3005750"/>
                </a:cubicBezTo>
                <a:lnTo>
                  <a:pt x="1099899" y="3060071"/>
                </a:lnTo>
                <a:cubicBezTo>
                  <a:pt x="1093863" y="3069124"/>
                  <a:pt x="1090845" y="3081195"/>
                  <a:pt x="1081792" y="3087231"/>
                </a:cubicBezTo>
                <a:lnTo>
                  <a:pt x="1054632" y="3105338"/>
                </a:lnTo>
                <a:cubicBezTo>
                  <a:pt x="1042561" y="3123445"/>
                  <a:pt x="1033806" y="3144271"/>
                  <a:pt x="1018418" y="3159659"/>
                </a:cubicBezTo>
                <a:cubicBezTo>
                  <a:pt x="1009364" y="3168713"/>
                  <a:pt x="999454" y="3176984"/>
                  <a:pt x="991257" y="3186820"/>
                </a:cubicBezTo>
                <a:cubicBezTo>
                  <a:pt x="984291" y="3195179"/>
                  <a:pt x="981647" y="3207183"/>
                  <a:pt x="973151" y="3213980"/>
                </a:cubicBezTo>
                <a:cubicBezTo>
                  <a:pt x="965699" y="3219942"/>
                  <a:pt x="955044" y="3220015"/>
                  <a:pt x="945990" y="3223033"/>
                </a:cubicBezTo>
                <a:cubicBezTo>
                  <a:pt x="936937" y="3232087"/>
                  <a:pt x="929483" y="3243092"/>
                  <a:pt x="918830" y="3250194"/>
                </a:cubicBezTo>
                <a:cubicBezTo>
                  <a:pt x="910889" y="3255488"/>
                  <a:pt x="899121" y="3253285"/>
                  <a:pt x="891669" y="3259247"/>
                </a:cubicBezTo>
                <a:cubicBezTo>
                  <a:pt x="883172" y="3266044"/>
                  <a:pt x="881256" y="3278714"/>
                  <a:pt x="873562" y="3286408"/>
                </a:cubicBezTo>
                <a:cubicBezTo>
                  <a:pt x="865868" y="3294102"/>
                  <a:pt x="854761" y="3297549"/>
                  <a:pt x="846402" y="3304515"/>
                </a:cubicBezTo>
                <a:cubicBezTo>
                  <a:pt x="836566" y="3312712"/>
                  <a:pt x="828295" y="3322622"/>
                  <a:pt x="819242" y="3331675"/>
                </a:cubicBezTo>
                <a:cubicBezTo>
                  <a:pt x="798852" y="3392839"/>
                  <a:pt x="827129" y="3326540"/>
                  <a:pt x="783028" y="3376942"/>
                </a:cubicBezTo>
                <a:cubicBezTo>
                  <a:pt x="768698" y="3393320"/>
                  <a:pt x="762202" y="3415875"/>
                  <a:pt x="746814" y="3431263"/>
                </a:cubicBezTo>
                <a:cubicBezTo>
                  <a:pt x="728707" y="3449370"/>
                  <a:pt x="706697" y="3464278"/>
                  <a:pt x="692493" y="3485584"/>
                </a:cubicBezTo>
                <a:lnTo>
                  <a:pt x="656279" y="3539905"/>
                </a:lnTo>
                <a:cubicBezTo>
                  <a:pt x="650243" y="3548958"/>
                  <a:pt x="647225" y="3561029"/>
                  <a:pt x="638172" y="3567065"/>
                </a:cubicBezTo>
                <a:lnTo>
                  <a:pt x="611012" y="3585172"/>
                </a:lnTo>
                <a:cubicBezTo>
                  <a:pt x="607994" y="3594225"/>
                  <a:pt x="607920" y="3604880"/>
                  <a:pt x="601958" y="3612332"/>
                </a:cubicBezTo>
                <a:cubicBezTo>
                  <a:pt x="595161" y="3620828"/>
                  <a:pt x="583157" y="3623473"/>
                  <a:pt x="574798" y="3630439"/>
                </a:cubicBezTo>
                <a:cubicBezTo>
                  <a:pt x="564962" y="3638636"/>
                  <a:pt x="557744" y="3649739"/>
                  <a:pt x="547638" y="3657600"/>
                </a:cubicBezTo>
                <a:cubicBezTo>
                  <a:pt x="530460" y="3670961"/>
                  <a:pt x="508705" y="3678426"/>
                  <a:pt x="493317" y="3693814"/>
                </a:cubicBezTo>
                <a:cubicBezTo>
                  <a:pt x="413970" y="3773161"/>
                  <a:pt x="514623" y="3676059"/>
                  <a:pt x="438996" y="3739081"/>
                </a:cubicBezTo>
                <a:cubicBezTo>
                  <a:pt x="429160" y="3747277"/>
                  <a:pt x="421942" y="3758381"/>
                  <a:pt x="411836" y="3766241"/>
                </a:cubicBezTo>
                <a:cubicBezTo>
                  <a:pt x="394658" y="3779602"/>
                  <a:pt x="375622" y="3790384"/>
                  <a:pt x="357515" y="3802455"/>
                </a:cubicBezTo>
                <a:cubicBezTo>
                  <a:pt x="348462" y="3808491"/>
                  <a:pt x="338049" y="3812868"/>
                  <a:pt x="330355" y="3820562"/>
                </a:cubicBezTo>
                <a:cubicBezTo>
                  <a:pt x="296446" y="3854471"/>
                  <a:pt x="315341" y="3843674"/>
                  <a:pt x="276034" y="3856776"/>
                </a:cubicBezTo>
                <a:cubicBezTo>
                  <a:pt x="242836" y="3906572"/>
                  <a:pt x="276036" y="3864318"/>
                  <a:pt x="230766" y="3902043"/>
                </a:cubicBezTo>
                <a:cubicBezTo>
                  <a:pt x="185554" y="3939720"/>
                  <a:pt x="224178" y="3922347"/>
                  <a:pt x="176446" y="3938257"/>
                </a:cubicBezTo>
                <a:lnTo>
                  <a:pt x="140232" y="3992578"/>
                </a:lnTo>
                <a:cubicBezTo>
                  <a:pt x="134196" y="4001631"/>
                  <a:pt x="132447" y="4016297"/>
                  <a:pt x="122125" y="4019738"/>
                </a:cubicBezTo>
                <a:lnTo>
                  <a:pt x="94964" y="4028792"/>
                </a:lnTo>
                <a:cubicBezTo>
                  <a:pt x="91946" y="4037845"/>
                  <a:pt x="91872" y="4048500"/>
                  <a:pt x="85911" y="4055952"/>
                </a:cubicBezTo>
                <a:cubicBezTo>
                  <a:pt x="79114" y="4064449"/>
                  <a:pt x="67110" y="4067093"/>
                  <a:pt x="58751" y="4074059"/>
                </a:cubicBezTo>
                <a:cubicBezTo>
                  <a:pt x="48915" y="4082256"/>
                  <a:pt x="40644" y="4092166"/>
                  <a:pt x="31590" y="4101220"/>
                </a:cubicBezTo>
                <a:cubicBezTo>
                  <a:pt x="23128" y="4126605"/>
                  <a:pt x="0" y="4163583"/>
                  <a:pt x="22537" y="4191754"/>
                </a:cubicBezTo>
                <a:cubicBezTo>
                  <a:pt x="28499" y="4199206"/>
                  <a:pt x="40644" y="4197790"/>
                  <a:pt x="49697" y="4200808"/>
                </a:cubicBezTo>
                <a:cubicBezTo>
                  <a:pt x="58750" y="4194772"/>
                  <a:pt x="70060" y="4191198"/>
                  <a:pt x="76857" y="4182701"/>
                </a:cubicBezTo>
                <a:cubicBezTo>
                  <a:pt x="111973" y="4138806"/>
                  <a:pt x="53814" y="4166239"/>
                  <a:pt x="113071" y="4146487"/>
                </a:cubicBezTo>
                <a:cubicBezTo>
                  <a:pt x="175333" y="4104979"/>
                  <a:pt x="146747" y="4117154"/>
                  <a:pt x="194553" y="4101220"/>
                </a:cubicBezTo>
                <a:cubicBezTo>
                  <a:pt x="256814" y="4059712"/>
                  <a:pt x="228228" y="4071888"/>
                  <a:pt x="276034" y="4055952"/>
                </a:cubicBezTo>
                <a:cubicBezTo>
                  <a:pt x="318582" y="4013404"/>
                  <a:pt x="292540" y="4035895"/>
                  <a:pt x="357515" y="3992578"/>
                </a:cubicBezTo>
                <a:lnTo>
                  <a:pt x="466157" y="3920150"/>
                </a:lnTo>
                <a:lnTo>
                  <a:pt x="520477" y="3883936"/>
                </a:lnTo>
                <a:lnTo>
                  <a:pt x="547638" y="3865829"/>
                </a:lnTo>
                <a:cubicBezTo>
                  <a:pt x="553674" y="3856776"/>
                  <a:pt x="558779" y="3847028"/>
                  <a:pt x="565745" y="3838669"/>
                </a:cubicBezTo>
                <a:cubicBezTo>
                  <a:pt x="587529" y="3812529"/>
                  <a:pt x="593360" y="3811206"/>
                  <a:pt x="620065" y="3793402"/>
                </a:cubicBezTo>
                <a:cubicBezTo>
                  <a:pt x="657375" y="3737435"/>
                  <a:pt x="615951" y="3792029"/>
                  <a:pt x="665333" y="3748134"/>
                </a:cubicBezTo>
                <a:cubicBezTo>
                  <a:pt x="684472" y="3731122"/>
                  <a:pt x="701547" y="3711921"/>
                  <a:pt x="719654" y="3693814"/>
                </a:cubicBezTo>
                <a:lnTo>
                  <a:pt x="746814" y="3666653"/>
                </a:lnTo>
                <a:cubicBezTo>
                  <a:pt x="766838" y="3646629"/>
                  <a:pt x="775925" y="3633991"/>
                  <a:pt x="801135" y="3621386"/>
                </a:cubicBezTo>
                <a:cubicBezTo>
                  <a:pt x="809671" y="3617118"/>
                  <a:pt x="819953" y="3616967"/>
                  <a:pt x="828295" y="3612332"/>
                </a:cubicBezTo>
                <a:cubicBezTo>
                  <a:pt x="847318" y="3601764"/>
                  <a:pt x="864509" y="3588190"/>
                  <a:pt x="882616" y="3576119"/>
                </a:cubicBezTo>
                <a:lnTo>
                  <a:pt x="909776" y="3558012"/>
                </a:lnTo>
                <a:cubicBezTo>
                  <a:pt x="947087" y="3502044"/>
                  <a:pt x="905661" y="3556640"/>
                  <a:pt x="955044" y="3512744"/>
                </a:cubicBezTo>
                <a:cubicBezTo>
                  <a:pt x="1048066" y="3430058"/>
                  <a:pt x="974881" y="3481412"/>
                  <a:pt x="1036525" y="3440317"/>
                </a:cubicBezTo>
                <a:cubicBezTo>
                  <a:pt x="1042561" y="3431263"/>
                  <a:pt x="1046938" y="3420850"/>
                  <a:pt x="1054632" y="3413156"/>
                </a:cubicBezTo>
                <a:cubicBezTo>
                  <a:pt x="1062326" y="3405462"/>
                  <a:pt x="1074627" y="3403238"/>
                  <a:pt x="1081792" y="3395049"/>
                </a:cubicBezTo>
                <a:cubicBezTo>
                  <a:pt x="1096122" y="3378671"/>
                  <a:pt x="1105935" y="3358835"/>
                  <a:pt x="1118006" y="3340728"/>
                </a:cubicBezTo>
                <a:cubicBezTo>
                  <a:pt x="1124042" y="3331675"/>
                  <a:pt x="1127060" y="3319604"/>
                  <a:pt x="1136113" y="3313568"/>
                </a:cubicBezTo>
                <a:lnTo>
                  <a:pt x="1163273" y="3295461"/>
                </a:lnTo>
                <a:cubicBezTo>
                  <a:pt x="1169309" y="3286408"/>
                  <a:pt x="1173686" y="3275995"/>
                  <a:pt x="1181380" y="3268301"/>
                </a:cubicBezTo>
                <a:cubicBezTo>
                  <a:pt x="1235809" y="3213873"/>
                  <a:pt x="1186817" y="3309937"/>
                  <a:pt x="1262861" y="3195873"/>
                </a:cubicBezTo>
                <a:cubicBezTo>
                  <a:pt x="1268897" y="3186820"/>
                  <a:pt x="1273739" y="3176845"/>
                  <a:pt x="1280968" y="3168713"/>
                </a:cubicBezTo>
                <a:cubicBezTo>
                  <a:pt x="1297981" y="3149574"/>
                  <a:pt x="1321085" y="3135699"/>
                  <a:pt x="1335289" y="3114392"/>
                </a:cubicBezTo>
                <a:cubicBezTo>
                  <a:pt x="1359432" y="3078177"/>
                  <a:pt x="1344342" y="3093266"/>
                  <a:pt x="1380557" y="3069125"/>
                </a:cubicBezTo>
                <a:cubicBezTo>
                  <a:pt x="1386592" y="3060071"/>
                  <a:pt x="1390474" y="3049129"/>
                  <a:pt x="1398663" y="3041964"/>
                </a:cubicBezTo>
                <a:cubicBezTo>
                  <a:pt x="1415040" y="3027634"/>
                  <a:pt x="1452984" y="3005750"/>
                  <a:pt x="1452984" y="3005750"/>
                </a:cubicBezTo>
                <a:cubicBezTo>
                  <a:pt x="1494492" y="2943489"/>
                  <a:pt x="1468553" y="2958310"/>
                  <a:pt x="1516358" y="2942376"/>
                </a:cubicBezTo>
                <a:cubicBezTo>
                  <a:pt x="1568249" y="2864541"/>
                  <a:pt x="1506036" y="2963020"/>
                  <a:pt x="1543519" y="2888055"/>
                </a:cubicBezTo>
                <a:cubicBezTo>
                  <a:pt x="1548385" y="2878323"/>
                  <a:pt x="1555590" y="2869948"/>
                  <a:pt x="1561626" y="2860895"/>
                </a:cubicBezTo>
                <a:cubicBezTo>
                  <a:pt x="1584378" y="2792635"/>
                  <a:pt x="1553689" y="2876765"/>
                  <a:pt x="1588786" y="2806574"/>
                </a:cubicBezTo>
                <a:cubicBezTo>
                  <a:pt x="1593054" y="2798038"/>
                  <a:pt x="1593205" y="2787756"/>
                  <a:pt x="1597840" y="2779414"/>
                </a:cubicBezTo>
                <a:cubicBezTo>
                  <a:pt x="1628907" y="2723495"/>
                  <a:pt x="1621539" y="2733437"/>
                  <a:pt x="1661214" y="2706986"/>
                </a:cubicBezTo>
                <a:cubicBezTo>
                  <a:pt x="1667250" y="2697933"/>
                  <a:pt x="1672355" y="2688185"/>
                  <a:pt x="1679321" y="2679826"/>
                </a:cubicBezTo>
                <a:cubicBezTo>
                  <a:pt x="1704347" y="2649795"/>
                  <a:pt x="1707731" y="2659219"/>
                  <a:pt x="1724588" y="2625505"/>
                </a:cubicBezTo>
                <a:cubicBezTo>
                  <a:pt x="1728856" y="2616969"/>
                  <a:pt x="1729007" y="2606686"/>
                  <a:pt x="1733642" y="2598344"/>
                </a:cubicBezTo>
                <a:cubicBezTo>
                  <a:pt x="1744211" y="2579321"/>
                  <a:pt x="1757785" y="2562131"/>
                  <a:pt x="1769856" y="2544024"/>
                </a:cubicBezTo>
                <a:cubicBezTo>
                  <a:pt x="1775892" y="2534971"/>
                  <a:pt x="1784521" y="2527185"/>
                  <a:pt x="1787962" y="2516863"/>
                </a:cubicBezTo>
                <a:cubicBezTo>
                  <a:pt x="1800457" y="2479380"/>
                  <a:pt x="1791722" y="2497643"/>
                  <a:pt x="1815123" y="2462542"/>
                </a:cubicBezTo>
                <a:cubicBezTo>
                  <a:pt x="1836671" y="2397899"/>
                  <a:pt x="1822643" y="2424103"/>
                  <a:pt x="1851337" y="2381061"/>
                </a:cubicBezTo>
                <a:cubicBezTo>
                  <a:pt x="1857373" y="2362954"/>
                  <a:pt x="1858857" y="2342621"/>
                  <a:pt x="1869444" y="2326740"/>
                </a:cubicBezTo>
                <a:cubicBezTo>
                  <a:pt x="1881515" y="2308633"/>
                  <a:pt x="1898775" y="2293065"/>
                  <a:pt x="1905657" y="2272420"/>
                </a:cubicBezTo>
                <a:cubicBezTo>
                  <a:pt x="1918152" y="2234937"/>
                  <a:pt x="1909417" y="2253200"/>
                  <a:pt x="1932818" y="2218099"/>
                </a:cubicBezTo>
                <a:lnTo>
                  <a:pt x="1950925" y="2163778"/>
                </a:lnTo>
                <a:cubicBezTo>
                  <a:pt x="1953943" y="2154725"/>
                  <a:pt x="1954685" y="2144558"/>
                  <a:pt x="1959978" y="2136618"/>
                </a:cubicBezTo>
                <a:lnTo>
                  <a:pt x="1978085" y="2109457"/>
                </a:lnTo>
                <a:cubicBezTo>
                  <a:pt x="1981103" y="2091350"/>
                  <a:pt x="1984994" y="2073367"/>
                  <a:pt x="1987139" y="2055136"/>
                </a:cubicBezTo>
                <a:cubicBezTo>
                  <a:pt x="1991034" y="2022031"/>
                  <a:pt x="1991787" y="1988588"/>
                  <a:pt x="1996192" y="1955548"/>
                </a:cubicBezTo>
                <a:cubicBezTo>
                  <a:pt x="1997837" y="1943214"/>
                  <a:pt x="2001670" y="1931252"/>
                  <a:pt x="2005246" y="1919334"/>
                </a:cubicBezTo>
                <a:cubicBezTo>
                  <a:pt x="2010731" y="1901053"/>
                  <a:pt x="2017317" y="1883121"/>
                  <a:pt x="2023353" y="1865014"/>
                </a:cubicBezTo>
                <a:cubicBezTo>
                  <a:pt x="2026371" y="1855960"/>
                  <a:pt x="2027112" y="1845793"/>
                  <a:pt x="2032406" y="1837853"/>
                </a:cubicBezTo>
                <a:lnTo>
                  <a:pt x="2050513" y="1810693"/>
                </a:lnTo>
                <a:cubicBezTo>
                  <a:pt x="2053531" y="1798622"/>
                  <a:pt x="2056867" y="1786626"/>
                  <a:pt x="2059566" y="1774479"/>
                </a:cubicBezTo>
                <a:cubicBezTo>
                  <a:pt x="2062904" y="1759458"/>
                  <a:pt x="2064888" y="1744140"/>
                  <a:pt x="2068620" y="1729212"/>
                </a:cubicBezTo>
                <a:cubicBezTo>
                  <a:pt x="2070935" y="1719954"/>
                  <a:pt x="2074655" y="1711105"/>
                  <a:pt x="2077673" y="1702051"/>
                </a:cubicBezTo>
                <a:cubicBezTo>
                  <a:pt x="2080559" y="1681853"/>
                  <a:pt x="2090759" y="1606952"/>
                  <a:pt x="2095780" y="1584356"/>
                </a:cubicBezTo>
                <a:cubicBezTo>
                  <a:pt x="2097850" y="1575040"/>
                  <a:pt x="2102323" y="1566403"/>
                  <a:pt x="2104834" y="1557196"/>
                </a:cubicBezTo>
                <a:cubicBezTo>
                  <a:pt x="2111382" y="1533187"/>
                  <a:pt x="2116905" y="1508911"/>
                  <a:pt x="2122941" y="1484768"/>
                </a:cubicBezTo>
                <a:cubicBezTo>
                  <a:pt x="2125959" y="1472697"/>
                  <a:pt x="2128059" y="1460358"/>
                  <a:pt x="2131994" y="1448554"/>
                </a:cubicBezTo>
                <a:cubicBezTo>
                  <a:pt x="2135012" y="1439501"/>
                  <a:pt x="2138902" y="1430693"/>
                  <a:pt x="2141048" y="1421394"/>
                </a:cubicBezTo>
                <a:cubicBezTo>
                  <a:pt x="2147968" y="1391406"/>
                  <a:pt x="2159155" y="1330859"/>
                  <a:pt x="2159155" y="1330859"/>
                </a:cubicBezTo>
                <a:cubicBezTo>
                  <a:pt x="2162173" y="1240324"/>
                  <a:pt x="2160685" y="1149527"/>
                  <a:pt x="2168208" y="1059255"/>
                </a:cubicBezTo>
                <a:cubicBezTo>
                  <a:pt x="2169793" y="1040234"/>
                  <a:pt x="2180279" y="1023041"/>
                  <a:pt x="2186315" y="1004934"/>
                </a:cubicBezTo>
                <a:lnTo>
                  <a:pt x="2204422" y="950614"/>
                </a:lnTo>
                <a:cubicBezTo>
                  <a:pt x="2207440" y="941560"/>
                  <a:pt x="2211906" y="932866"/>
                  <a:pt x="2213475" y="923453"/>
                </a:cubicBezTo>
                <a:lnTo>
                  <a:pt x="2222529" y="869132"/>
                </a:lnTo>
                <a:cubicBezTo>
                  <a:pt x="2225547" y="829900"/>
                  <a:pt x="2226017" y="790389"/>
                  <a:pt x="2231582" y="751437"/>
                </a:cubicBezTo>
                <a:cubicBezTo>
                  <a:pt x="2235101" y="726802"/>
                  <a:pt x="2245598" y="703557"/>
                  <a:pt x="2249689" y="679010"/>
                </a:cubicBezTo>
                <a:cubicBezTo>
                  <a:pt x="2252707" y="660903"/>
                  <a:pt x="2254761" y="642609"/>
                  <a:pt x="2258743" y="624689"/>
                </a:cubicBezTo>
                <a:cubicBezTo>
                  <a:pt x="2260813" y="615373"/>
                  <a:pt x="2265650" y="606827"/>
                  <a:pt x="2267796" y="597528"/>
                </a:cubicBezTo>
                <a:cubicBezTo>
                  <a:pt x="2274716" y="567540"/>
                  <a:pt x="2285903" y="506994"/>
                  <a:pt x="2285903" y="506994"/>
                </a:cubicBezTo>
                <a:cubicBezTo>
                  <a:pt x="2288921" y="389299"/>
                  <a:pt x="2289357" y="271509"/>
                  <a:pt x="2294957" y="153909"/>
                </a:cubicBezTo>
                <a:cubicBezTo>
                  <a:pt x="2295411" y="144376"/>
                  <a:pt x="2303450" y="136275"/>
                  <a:pt x="2304010" y="126748"/>
                </a:cubicBezTo>
                <a:cubicBezTo>
                  <a:pt x="2306491" y="84572"/>
                  <a:pt x="2304010" y="42249"/>
                  <a:pt x="2304010" y="0"/>
                </a:cubicBezTo>
                <a:lnTo>
                  <a:pt x="1878497" y="9053"/>
                </a:lnTo>
                <a:close/>
              </a:path>
            </a:pathLst>
          </a:custGeom>
          <a:solidFill>
            <a:srgbClr val="028838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39" name="Skupina 64"/>
          <p:cNvGrpSpPr>
            <a:grpSpLocks/>
          </p:cNvGrpSpPr>
          <p:nvPr/>
        </p:nvGrpSpPr>
        <p:grpSpPr bwMode="auto">
          <a:xfrm>
            <a:off x="4716463" y="1628775"/>
            <a:ext cx="2306637" cy="4200525"/>
            <a:chOff x="6228184" y="1628800"/>
            <a:chExt cx="2306491" cy="4200808"/>
          </a:xfrm>
        </p:grpSpPr>
        <p:sp>
          <p:nvSpPr>
            <p:cNvPr id="66" name="Volný tvar 65"/>
            <p:cNvSpPr/>
            <p:nvPr/>
          </p:nvSpPr>
          <p:spPr>
            <a:xfrm>
              <a:off x="6228184" y="1628800"/>
              <a:ext cx="2306491" cy="4200808"/>
            </a:xfrm>
            <a:custGeom>
              <a:avLst/>
              <a:gdLst>
                <a:gd name="connsiteX0" fmla="*/ 1878497 w 2306491"/>
                <a:gd name="connsiteY0" fmla="*/ 9053 h 4200808"/>
                <a:gd name="connsiteX1" fmla="*/ 1878497 w 2306491"/>
                <a:gd name="connsiteY1" fmla="*/ 9053 h 4200808"/>
                <a:gd name="connsiteX2" fmla="*/ 1905657 w 2306491"/>
                <a:gd name="connsiteY2" fmla="*/ 81481 h 4200808"/>
                <a:gd name="connsiteX3" fmla="*/ 1896604 w 2306491"/>
                <a:gd name="connsiteY3" fmla="*/ 325925 h 4200808"/>
                <a:gd name="connsiteX4" fmla="*/ 1887551 w 2306491"/>
                <a:gd name="connsiteY4" fmla="*/ 362138 h 4200808"/>
                <a:gd name="connsiteX5" fmla="*/ 1878497 w 2306491"/>
                <a:gd name="connsiteY5" fmla="*/ 434566 h 4200808"/>
                <a:gd name="connsiteX6" fmla="*/ 1887551 w 2306491"/>
                <a:gd name="connsiteY6" fmla="*/ 606582 h 4200808"/>
                <a:gd name="connsiteX7" fmla="*/ 1878497 w 2306491"/>
                <a:gd name="connsiteY7" fmla="*/ 706170 h 4200808"/>
                <a:gd name="connsiteX8" fmla="*/ 1860390 w 2306491"/>
                <a:gd name="connsiteY8" fmla="*/ 760491 h 4200808"/>
                <a:gd name="connsiteX9" fmla="*/ 1851337 w 2306491"/>
                <a:gd name="connsiteY9" fmla="*/ 941560 h 4200808"/>
                <a:gd name="connsiteX10" fmla="*/ 1824176 w 2306491"/>
                <a:gd name="connsiteY10" fmla="*/ 1023041 h 4200808"/>
                <a:gd name="connsiteX11" fmla="*/ 1815123 w 2306491"/>
                <a:gd name="connsiteY11" fmla="*/ 1050202 h 4200808"/>
                <a:gd name="connsiteX12" fmla="*/ 1806069 w 2306491"/>
                <a:gd name="connsiteY12" fmla="*/ 1077362 h 4200808"/>
                <a:gd name="connsiteX13" fmla="*/ 1797016 w 2306491"/>
                <a:gd name="connsiteY13" fmla="*/ 1348966 h 4200808"/>
                <a:gd name="connsiteX14" fmla="*/ 1787962 w 2306491"/>
                <a:gd name="connsiteY14" fmla="*/ 1385180 h 4200808"/>
                <a:gd name="connsiteX15" fmla="*/ 1778909 w 2306491"/>
                <a:gd name="connsiteY15" fmla="*/ 1439501 h 4200808"/>
                <a:gd name="connsiteX16" fmla="*/ 1751749 w 2306491"/>
                <a:gd name="connsiteY16" fmla="*/ 1575303 h 4200808"/>
                <a:gd name="connsiteX17" fmla="*/ 1733642 w 2306491"/>
                <a:gd name="connsiteY17" fmla="*/ 1629624 h 4200808"/>
                <a:gd name="connsiteX18" fmla="*/ 1724588 w 2306491"/>
                <a:gd name="connsiteY18" fmla="*/ 1792586 h 4200808"/>
                <a:gd name="connsiteX19" fmla="*/ 1706481 w 2306491"/>
                <a:gd name="connsiteY19" fmla="*/ 1874067 h 4200808"/>
                <a:gd name="connsiteX20" fmla="*/ 1697428 w 2306491"/>
                <a:gd name="connsiteY20" fmla="*/ 1901227 h 4200808"/>
                <a:gd name="connsiteX21" fmla="*/ 1688374 w 2306491"/>
                <a:gd name="connsiteY21" fmla="*/ 1937441 h 4200808"/>
                <a:gd name="connsiteX22" fmla="*/ 1670267 w 2306491"/>
                <a:gd name="connsiteY22" fmla="*/ 1991762 h 4200808"/>
                <a:gd name="connsiteX23" fmla="*/ 1652160 w 2306491"/>
                <a:gd name="connsiteY23" fmla="*/ 2046083 h 4200808"/>
                <a:gd name="connsiteX24" fmla="*/ 1634054 w 2306491"/>
                <a:gd name="connsiteY24" fmla="*/ 2100404 h 4200808"/>
                <a:gd name="connsiteX25" fmla="*/ 1625000 w 2306491"/>
                <a:gd name="connsiteY25" fmla="*/ 2127564 h 4200808"/>
                <a:gd name="connsiteX26" fmla="*/ 1606893 w 2306491"/>
                <a:gd name="connsiteY26" fmla="*/ 2199992 h 4200808"/>
                <a:gd name="connsiteX27" fmla="*/ 1597840 w 2306491"/>
                <a:gd name="connsiteY27" fmla="*/ 2227152 h 4200808"/>
                <a:gd name="connsiteX28" fmla="*/ 1579733 w 2306491"/>
                <a:gd name="connsiteY28" fmla="*/ 2299580 h 4200808"/>
                <a:gd name="connsiteX29" fmla="*/ 1570679 w 2306491"/>
                <a:gd name="connsiteY29" fmla="*/ 2326740 h 4200808"/>
                <a:gd name="connsiteX30" fmla="*/ 1543519 w 2306491"/>
                <a:gd name="connsiteY30" fmla="*/ 2417275 h 4200808"/>
                <a:gd name="connsiteX31" fmla="*/ 1534465 w 2306491"/>
                <a:gd name="connsiteY31" fmla="*/ 2444435 h 4200808"/>
                <a:gd name="connsiteX32" fmla="*/ 1516358 w 2306491"/>
                <a:gd name="connsiteY32" fmla="*/ 2471596 h 4200808"/>
                <a:gd name="connsiteX33" fmla="*/ 1489198 w 2306491"/>
                <a:gd name="connsiteY33" fmla="*/ 2525917 h 4200808"/>
                <a:gd name="connsiteX34" fmla="*/ 1443931 w 2306491"/>
                <a:gd name="connsiteY34" fmla="*/ 2607398 h 4200808"/>
                <a:gd name="connsiteX35" fmla="*/ 1398663 w 2306491"/>
                <a:gd name="connsiteY35" fmla="*/ 2661719 h 4200808"/>
                <a:gd name="connsiteX36" fmla="*/ 1389610 w 2306491"/>
                <a:gd name="connsiteY36" fmla="*/ 2688879 h 4200808"/>
                <a:gd name="connsiteX37" fmla="*/ 1362450 w 2306491"/>
                <a:gd name="connsiteY37" fmla="*/ 2716039 h 4200808"/>
                <a:gd name="connsiteX38" fmla="*/ 1344343 w 2306491"/>
                <a:gd name="connsiteY38" fmla="*/ 2743200 h 4200808"/>
                <a:gd name="connsiteX39" fmla="*/ 1317182 w 2306491"/>
                <a:gd name="connsiteY39" fmla="*/ 2770360 h 4200808"/>
                <a:gd name="connsiteX40" fmla="*/ 1280968 w 2306491"/>
                <a:gd name="connsiteY40" fmla="*/ 2824681 h 4200808"/>
                <a:gd name="connsiteX41" fmla="*/ 1244755 w 2306491"/>
                <a:gd name="connsiteY41" fmla="*/ 2879002 h 4200808"/>
                <a:gd name="connsiteX42" fmla="*/ 1226648 w 2306491"/>
                <a:gd name="connsiteY42" fmla="*/ 2906162 h 4200808"/>
                <a:gd name="connsiteX43" fmla="*/ 1208541 w 2306491"/>
                <a:gd name="connsiteY43" fmla="*/ 2933323 h 4200808"/>
                <a:gd name="connsiteX44" fmla="*/ 1181380 w 2306491"/>
                <a:gd name="connsiteY44" fmla="*/ 2960483 h 4200808"/>
                <a:gd name="connsiteX45" fmla="*/ 1136113 w 2306491"/>
                <a:gd name="connsiteY45" fmla="*/ 3005750 h 4200808"/>
                <a:gd name="connsiteX46" fmla="*/ 1099899 w 2306491"/>
                <a:gd name="connsiteY46" fmla="*/ 3060071 h 4200808"/>
                <a:gd name="connsiteX47" fmla="*/ 1081792 w 2306491"/>
                <a:gd name="connsiteY47" fmla="*/ 3087231 h 4200808"/>
                <a:gd name="connsiteX48" fmla="*/ 1054632 w 2306491"/>
                <a:gd name="connsiteY48" fmla="*/ 3105338 h 4200808"/>
                <a:gd name="connsiteX49" fmla="*/ 1018418 w 2306491"/>
                <a:gd name="connsiteY49" fmla="*/ 3159659 h 4200808"/>
                <a:gd name="connsiteX50" fmla="*/ 991257 w 2306491"/>
                <a:gd name="connsiteY50" fmla="*/ 3186820 h 4200808"/>
                <a:gd name="connsiteX51" fmla="*/ 973151 w 2306491"/>
                <a:gd name="connsiteY51" fmla="*/ 3213980 h 4200808"/>
                <a:gd name="connsiteX52" fmla="*/ 945990 w 2306491"/>
                <a:gd name="connsiteY52" fmla="*/ 3223033 h 4200808"/>
                <a:gd name="connsiteX53" fmla="*/ 918830 w 2306491"/>
                <a:gd name="connsiteY53" fmla="*/ 3250194 h 4200808"/>
                <a:gd name="connsiteX54" fmla="*/ 891669 w 2306491"/>
                <a:gd name="connsiteY54" fmla="*/ 3259247 h 4200808"/>
                <a:gd name="connsiteX55" fmla="*/ 873562 w 2306491"/>
                <a:gd name="connsiteY55" fmla="*/ 3286408 h 4200808"/>
                <a:gd name="connsiteX56" fmla="*/ 846402 w 2306491"/>
                <a:gd name="connsiteY56" fmla="*/ 3304515 h 4200808"/>
                <a:gd name="connsiteX57" fmla="*/ 819242 w 2306491"/>
                <a:gd name="connsiteY57" fmla="*/ 3331675 h 4200808"/>
                <a:gd name="connsiteX58" fmla="*/ 783028 w 2306491"/>
                <a:gd name="connsiteY58" fmla="*/ 3376942 h 4200808"/>
                <a:gd name="connsiteX59" fmla="*/ 746814 w 2306491"/>
                <a:gd name="connsiteY59" fmla="*/ 3431263 h 4200808"/>
                <a:gd name="connsiteX60" fmla="*/ 692493 w 2306491"/>
                <a:gd name="connsiteY60" fmla="*/ 3485584 h 4200808"/>
                <a:gd name="connsiteX61" fmla="*/ 656279 w 2306491"/>
                <a:gd name="connsiteY61" fmla="*/ 3539905 h 4200808"/>
                <a:gd name="connsiteX62" fmla="*/ 638172 w 2306491"/>
                <a:gd name="connsiteY62" fmla="*/ 3567065 h 4200808"/>
                <a:gd name="connsiteX63" fmla="*/ 611012 w 2306491"/>
                <a:gd name="connsiteY63" fmla="*/ 3585172 h 4200808"/>
                <a:gd name="connsiteX64" fmla="*/ 601958 w 2306491"/>
                <a:gd name="connsiteY64" fmla="*/ 3612332 h 4200808"/>
                <a:gd name="connsiteX65" fmla="*/ 574798 w 2306491"/>
                <a:gd name="connsiteY65" fmla="*/ 3630439 h 4200808"/>
                <a:gd name="connsiteX66" fmla="*/ 547638 w 2306491"/>
                <a:gd name="connsiteY66" fmla="*/ 3657600 h 4200808"/>
                <a:gd name="connsiteX67" fmla="*/ 493317 w 2306491"/>
                <a:gd name="connsiteY67" fmla="*/ 3693814 h 4200808"/>
                <a:gd name="connsiteX68" fmla="*/ 438996 w 2306491"/>
                <a:gd name="connsiteY68" fmla="*/ 3739081 h 4200808"/>
                <a:gd name="connsiteX69" fmla="*/ 411836 w 2306491"/>
                <a:gd name="connsiteY69" fmla="*/ 3766241 h 4200808"/>
                <a:gd name="connsiteX70" fmla="*/ 357515 w 2306491"/>
                <a:gd name="connsiteY70" fmla="*/ 3802455 h 4200808"/>
                <a:gd name="connsiteX71" fmla="*/ 330355 w 2306491"/>
                <a:gd name="connsiteY71" fmla="*/ 3820562 h 4200808"/>
                <a:gd name="connsiteX72" fmla="*/ 276034 w 2306491"/>
                <a:gd name="connsiteY72" fmla="*/ 3856776 h 4200808"/>
                <a:gd name="connsiteX73" fmla="*/ 230766 w 2306491"/>
                <a:gd name="connsiteY73" fmla="*/ 3902043 h 4200808"/>
                <a:gd name="connsiteX74" fmla="*/ 176446 w 2306491"/>
                <a:gd name="connsiteY74" fmla="*/ 3938257 h 4200808"/>
                <a:gd name="connsiteX75" fmla="*/ 140232 w 2306491"/>
                <a:gd name="connsiteY75" fmla="*/ 3992578 h 4200808"/>
                <a:gd name="connsiteX76" fmla="*/ 122125 w 2306491"/>
                <a:gd name="connsiteY76" fmla="*/ 4019738 h 4200808"/>
                <a:gd name="connsiteX77" fmla="*/ 94964 w 2306491"/>
                <a:gd name="connsiteY77" fmla="*/ 4028792 h 4200808"/>
                <a:gd name="connsiteX78" fmla="*/ 85911 w 2306491"/>
                <a:gd name="connsiteY78" fmla="*/ 4055952 h 4200808"/>
                <a:gd name="connsiteX79" fmla="*/ 58751 w 2306491"/>
                <a:gd name="connsiteY79" fmla="*/ 4074059 h 4200808"/>
                <a:gd name="connsiteX80" fmla="*/ 31590 w 2306491"/>
                <a:gd name="connsiteY80" fmla="*/ 4101220 h 4200808"/>
                <a:gd name="connsiteX81" fmla="*/ 22537 w 2306491"/>
                <a:gd name="connsiteY81" fmla="*/ 4191754 h 4200808"/>
                <a:gd name="connsiteX82" fmla="*/ 49697 w 2306491"/>
                <a:gd name="connsiteY82" fmla="*/ 4200808 h 4200808"/>
                <a:gd name="connsiteX83" fmla="*/ 76857 w 2306491"/>
                <a:gd name="connsiteY83" fmla="*/ 4182701 h 4200808"/>
                <a:gd name="connsiteX84" fmla="*/ 113071 w 2306491"/>
                <a:gd name="connsiteY84" fmla="*/ 4146487 h 4200808"/>
                <a:gd name="connsiteX85" fmla="*/ 194553 w 2306491"/>
                <a:gd name="connsiteY85" fmla="*/ 4101220 h 4200808"/>
                <a:gd name="connsiteX86" fmla="*/ 276034 w 2306491"/>
                <a:gd name="connsiteY86" fmla="*/ 4055952 h 4200808"/>
                <a:gd name="connsiteX87" fmla="*/ 357515 w 2306491"/>
                <a:gd name="connsiteY87" fmla="*/ 3992578 h 4200808"/>
                <a:gd name="connsiteX88" fmla="*/ 466157 w 2306491"/>
                <a:gd name="connsiteY88" fmla="*/ 3920150 h 4200808"/>
                <a:gd name="connsiteX89" fmla="*/ 520477 w 2306491"/>
                <a:gd name="connsiteY89" fmla="*/ 3883936 h 4200808"/>
                <a:gd name="connsiteX90" fmla="*/ 547638 w 2306491"/>
                <a:gd name="connsiteY90" fmla="*/ 3865829 h 4200808"/>
                <a:gd name="connsiteX91" fmla="*/ 565745 w 2306491"/>
                <a:gd name="connsiteY91" fmla="*/ 3838669 h 4200808"/>
                <a:gd name="connsiteX92" fmla="*/ 620065 w 2306491"/>
                <a:gd name="connsiteY92" fmla="*/ 3793402 h 4200808"/>
                <a:gd name="connsiteX93" fmla="*/ 665333 w 2306491"/>
                <a:gd name="connsiteY93" fmla="*/ 3748134 h 4200808"/>
                <a:gd name="connsiteX94" fmla="*/ 719654 w 2306491"/>
                <a:gd name="connsiteY94" fmla="*/ 3693814 h 4200808"/>
                <a:gd name="connsiteX95" fmla="*/ 746814 w 2306491"/>
                <a:gd name="connsiteY95" fmla="*/ 3666653 h 4200808"/>
                <a:gd name="connsiteX96" fmla="*/ 801135 w 2306491"/>
                <a:gd name="connsiteY96" fmla="*/ 3621386 h 4200808"/>
                <a:gd name="connsiteX97" fmla="*/ 828295 w 2306491"/>
                <a:gd name="connsiteY97" fmla="*/ 3612332 h 4200808"/>
                <a:gd name="connsiteX98" fmla="*/ 882616 w 2306491"/>
                <a:gd name="connsiteY98" fmla="*/ 3576119 h 4200808"/>
                <a:gd name="connsiteX99" fmla="*/ 909776 w 2306491"/>
                <a:gd name="connsiteY99" fmla="*/ 3558012 h 4200808"/>
                <a:gd name="connsiteX100" fmla="*/ 955044 w 2306491"/>
                <a:gd name="connsiteY100" fmla="*/ 3512744 h 4200808"/>
                <a:gd name="connsiteX101" fmla="*/ 1036525 w 2306491"/>
                <a:gd name="connsiteY101" fmla="*/ 3440317 h 4200808"/>
                <a:gd name="connsiteX102" fmla="*/ 1054632 w 2306491"/>
                <a:gd name="connsiteY102" fmla="*/ 3413156 h 4200808"/>
                <a:gd name="connsiteX103" fmla="*/ 1081792 w 2306491"/>
                <a:gd name="connsiteY103" fmla="*/ 3395049 h 4200808"/>
                <a:gd name="connsiteX104" fmla="*/ 1118006 w 2306491"/>
                <a:gd name="connsiteY104" fmla="*/ 3340728 h 4200808"/>
                <a:gd name="connsiteX105" fmla="*/ 1136113 w 2306491"/>
                <a:gd name="connsiteY105" fmla="*/ 3313568 h 4200808"/>
                <a:gd name="connsiteX106" fmla="*/ 1163273 w 2306491"/>
                <a:gd name="connsiteY106" fmla="*/ 3295461 h 4200808"/>
                <a:gd name="connsiteX107" fmla="*/ 1181380 w 2306491"/>
                <a:gd name="connsiteY107" fmla="*/ 3268301 h 4200808"/>
                <a:gd name="connsiteX108" fmla="*/ 1262861 w 2306491"/>
                <a:gd name="connsiteY108" fmla="*/ 3195873 h 4200808"/>
                <a:gd name="connsiteX109" fmla="*/ 1280968 w 2306491"/>
                <a:gd name="connsiteY109" fmla="*/ 3168713 h 4200808"/>
                <a:gd name="connsiteX110" fmla="*/ 1335289 w 2306491"/>
                <a:gd name="connsiteY110" fmla="*/ 3114392 h 4200808"/>
                <a:gd name="connsiteX111" fmla="*/ 1380557 w 2306491"/>
                <a:gd name="connsiteY111" fmla="*/ 3069125 h 4200808"/>
                <a:gd name="connsiteX112" fmla="*/ 1398663 w 2306491"/>
                <a:gd name="connsiteY112" fmla="*/ 3041964 h 4200808"/>
                <a:gd name="connsiteX113" fmla="*/ 1452984 w 2306491"/>
                <a:gd name="connsiteY113" fmla="*/ 3005750 h 4200808"/>
                <a:gd name="connsiteX114" fmla="*/ 1516358 w 2306491"/>
                <a:gd name="connsiteY114" fmla="*/ 2942376 h 4200808"/>
                <a:gd name="connsiteX115" fmla="*/ 1543519 w 2306491"/>
                <a:gd name="connsiteY115" fmla="*/ 2888055 h 4200808"/>
                <a:gd name="connsiteX116" fmla="*/ 1561626 w 2306491"/>
                <a:gd name="connsiteY116" fmla="*/ 2860895 h 4200808"/>
                <a:gd name="connsiteX117" fmla="*/ 1588786 w 2306491"/>
                <a:gd name="connsiteY117" fmla="*/ 2806574 h 4200808"/>
                <a:gd name="connsiteX118" fmla="*/ 1597840 w 2306491"/>
                <a:gd name="connsiteY118" fmla="*/ 2779414 h 4200808"/>
                <a:gd name="connsiteX119" fmla="*/ 1661214 w 2306491"/>
                <a:gd name="connsiteY119" fmla="*/ 2706986 h 4200808"/>
                <a:gd name="connsiteX120" fmla="*/ 1679321 w 2306491"/>
                <a:gd name="connsiteY120" fmla="*/ 2679826 h 4200808"/>
                <a:gd name="connsiteX121" fmla="*/ 1724588 w 2306491"/>
                <a:gd name="connsiteY121" fmla="*/ 2625505 h 4200808"/>
                <a:gd name="connsiteX122" fmla="*/ 1733642 w 2306491"/>
                <a:gd name="connsiteY122" fmla="*/ 2598344 h 4200808"/>
                <a:gd name="connsiteX123" fmla="*/ 1769856 w 2306491"/>
                <a:gd name="connsiteY123" fmla="*/ 2544024 h 4200808"/>
                <a:gd name="connsiteX124" fmla="*/ 1787962 w 2306491"/>
                <a:gd name="connsiteY124" fmla="*/ 2516863 h 4200808"/>
                <a:gd name="connsiteX125" fmla="*/ 1815123 w 2306491"/>
                <a:gd name="connsiteY125" fmla="*/ 2462542 h 4200808"/>
                <a:gd name="connsiteX126" fmla="*/ 1851337 w 2306491"/>
                <a:gd name="connsiteY126" fmla="*/ 2381061 h 4200808"/>
                <a:gd name="connsiteX127" fmla="*/ 1869444 w 2306491"/>
                <a:gd name="connsiteY127" fmla="*/ 2326740 h 4200808"/>
                <a:gd name="connsiteX128" fmla="*/ 1905657 w 2306491"/>
                <a:gd name="connsiteY128" fmla="*/ 2272420 h 4200808"/>
                <a:gd name="connsiteX129" fmla="*/ 1932818 w 2306491"/>
                <a:gd name="connsiteY129" fmla="*/ 2218099 h 4200808"/>
                <a:gd name="connsiteX130" fmla="*/ 1950925 w 2306491"/>
                <a:gd name="connsiteY130" fmla="*/ 2163778 h 4200808"/>
                <a:gd name="connsiteX131" fmla="*/ 1959978 w 2306491"/>
                <a:gd name="connsiteY131" fmla="*/ 2136618 h 4200808"/>
                <a:gd name="connsiteX132" fmla="*/ 1978085 w 2306491"/>
                <a:gd name="connsiteY132" fmla="*/ 2109457 h 4200808"/>
                <a:gd name="connsiteX133" fmla="*/ 1987139 w 2306491"/>
                <a:gd name="connsiteY133" fmla="*/ 2055136 h 4200808"/>
                <a:gd name="connsiteX134" fmla="*/ 1996192 w 2306491"/>
                <a:gd name="connsiteY134" fmla="*/ 1955548 h 4200808"/>
                <a:gd name="connsiteX135" fmla="*/ 2005246 w 2306491"/>
                <a:gd name="connsiteY135" fmla="*/ 1919334 h 4200808"/>
                <a:gd name="connsiteX136" fmla="*/ 2023353 w 2306491"/>
                <a:gd name="connsiteY136" fmla="*/ 1865014 h 4200808"/>
                <a:gd name="connsiteX137" fmla="*/ 2032406 w 2306491"/>
                <a:gd name="connsiteY137" fmla="*/ 1837853 h 4200808"/>
                <a:gd name="connsiteX138" fmla="*/ 2050513 w 2306491"/>
                <a:gd name="connsiteY138" fmla="*/ 1810693 h 4200808"/>
                <a:gd name="connsiteX139" fmla="*/ 2059566 w 2306491"/>
                <a:gd name="connsiteY139" fmla="*/ 1774479 h 4200808"/>
                <a:gd name="connsiteX140" fmla="*/ 2068620 w 2306491"/>
                <a:gd name="connsiteY140" fmla="*/ 1729212 h 4200808"/>
                <a:gd name="connsiteX141" fmla="*/ 2077673 w 2306491"/>
                <a:gd name="connsiteY141" fmla="*/ 1702051 h 4200808"/>
                <a:gd name="connsiteX142" fmla="*/ 2095780 w 2306491"/>
                <a:gd name="connsiteY142" fmla="*/ 1584356 h 4200808"/>
                <a:gd name="connsiteX143" fmla="*/ 2104834 w 2306491"/>
                <a:gd name="connsiteY143" fmla="*/ 1557196 h 4200808"/>
                <a:gd name="connsiteX144" fmla="*/ 2122941 w 2306491"/>
                <a:gd name="connsiteY144" fmla="*/ 1484768 h 4200808"/>
                <a:gd name="connsiteX145" fmla="*/ 2131994 w 2306491"/>
                <a:gd name="connsiteY145" fmla="*/ 1448554 h 4200808"/>
                <a:gd name="connsiteX146" fmla="*/ 2141048 w 2306491"/>
                <a:gd name="connsiteY146" fmla="*/ 1421394 h 4200808"/>
                <a:gd name="connsiteX147" fmla="*/ 2159155 w 2306491"/>
                <a:gd name="connsiteY147" fmla="*/ 1330859 h 4200808"/>
                <a:gd name="connsiteX148" fmla="*/ 2168208 w 2306491"/>
                <a:gd name="connsiteY148" fmla="*/ 1059255 h 4200808"/>
                <a:gd name="connsiteX149" fmla="*/ 2186315 w 2306491"/>
                <a:gd name="connsiteY149" fmla="*/ 1004934 h 4200808"/>
                <a:gd name="connsiteX150" fmla="*/ 2204422 w 2306491"/>
                <a:gd name="connsiteY150" fmla="*/ 950614 h 4200808"/>
                <a:gd name="connsiteX151" fmla="*/ 2213475 w 2306491"/>
                <a:gd name="connsiteY151" fmla="*/ 923453 h 4200808"/>
                <a:gd name="connsiteX152" fmla="*/ 2222529 w 2306491"/>
                <a:gd name="connsiteY152" fmla="*/ 869132 h 4200808"/>
                <a:gd name="connsiteX153" fmla="*/ 2231582 w 2306491"/>
                <a:gd name="connsiteY153" fmla="*/ 751437 h 4200808"/>
                <a:gd name="connsiteX154" fmla="*/ 2249689 w 2306491"/>
                <a:gd name="connsiteY154" fmla="*/ 679010 h 4200808"/>
                <a:gd name="connsiteX155" fmla="*/ 2258743 w 2306491"/>
                <a:gd name="connsiteY155" fmla="*/ 624689 h 4200808"/>
                <a:gd name="connsiteX156" fmla="*/ 2267796 w 2306491"/>
                <a:gd name="connsiteY156" fmla="*/ 597528 h 4200808"/>
                <a:gd name="connsiteX157" fmla="*/ 2285903 w 2306491"/>
                <a:gd name="connsiteY157" fmla="*/ 506994 h 4200808"/>
                <a:gd name="connsiteX158" fmla="*/ 2294957 w 2306491"/>
                <a:gd name="connsiteY158" fmla="*/ 153909 h 4200808"/>
                <a:gd name="connsiteX159" fmla="*/ 2304010 w 2306491"/>
                <a:gd name="connsiteY159" fmla="*/ 126748 h 4200808"/>
                <a:gd name="connsiteX160" fmla="*/ 2304010 w 2306491"/>
                <a:gd name="connsiteY160" fmla="*/ 0 h 4200808"/>
                <a:gd name="connsiteX161" fmla="*/ 1878497 w 2306491"/>
                <a:gd name="connsiteY161" fmla="*/ 9053 h 4200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</a:cxnLst>
              <a:rect l="l" t="t" r="r" b="b"/>
              <a:pathLst>
                <a:path w="2306491" h="4200808">
                  <a:moveTo>
                    <a:pt x="1878497" y="9053"/>
                  </a:moveTo>
                  <a:lnTo>
                    <a:pt x="1878497" y="9053"/>
                  </a:lnTo>
                  <a:cubicBezTo>
                    <a:pt x="1887550" y="33196"/>
                    <a:pt x="1904186" y="55739"/>
                    <a:pt x="1905657" y="81481"/>
                  </a:cubicBezTo>
                  <a:cubicBezTo>
                    <a:pt x="1910309" y="162885"/>
                    <a:pt x="1901853" y="244557"/>
                    <a:pt x="1896604" y="325925"/>
                  </a:cubicBezTo>
                  <a:cubicBezTo>
                    <a:pt x="1895803" y="338342"/>
                    <a:pt x="1889597" y="349865"/>
                    <a:pt x="1887551" y="362138"/>
                  </a:cubicBezTo>
                  <a:cubicBezTo>
                    <a:pt x="1883551" y="386138"/>
                    <a:pt x="1881515" y="410423"/>
                    <a:pt x="1878497" y="434566"/>
                  </a:cubicBezTo>
                  <a:cubicBezTo>
                    <a:pt x="1881515" y="491905"/>
                    <a:pt x="1887551" y="549164"/>
                    <a:pt x="1887551" y="606582"/>
                  </a:cubicBezTo>
                  <a:cubicBezTo>
                    <a:pt x="1887551" y="639915"/>
                    <a:pt x="1884290" y="673344"/>
                    <a:pt x="1878497" y="706170"/>
                  </a:cubicBezTo>
                  <a:cubicBezTo>
                    <a:pt x="1875180" y="724966"/>
                    <a:pt x="1860390" y="760491"/>
                    <a:pt x="1860390" y="760491"/>
                  </a:cubicBezTo>
                  <a:cubicBezTo>
                    <a:pt x="1857372" y="820847"/>
                    <a:pt x="1858264" y="881527"/>
                    <a:pt x="1851337" y="941560"/>
                  </a:cubicBezTo>
                  <a:cubicBezTo>
                    <a:pt x="1851336" y="941570"/>
                    <a:pt x="1828704" y="1009456"/>
                    <a:pt x="1824176" y="1023041"/>
                  </a:cubicBezTo>
                  <a:lnTo>
                    <a:pt x="1815123" y="1050202"/>
                  </a:lnTo>
                  <a:lnTo>
                    <a:pt x="1806069" y="1077362"/>
                  </a:lnTo>
                  <a:cubicBezTo>
                    <a:pt x="1803051" y="1167897"/>
                    <a:pt x="1802335" y="1258537"/>
                    <a:pt x="1797016" y="1348966"/>
                  </a:cubicBezTo>
                  <a:cubicBezTo>
                    <a:pt x="1796285" y="1361387"/>
                    <a:pt x="1790402" y="1372979"/>
                    <a:pt x="1787962" y="1385180"/>
                  </a:cubicBezTo>
                  <a:cubicBezTo>
                    <a:pt x="1784362" y="1403180"/>
                    <a:pt x="1780936" y="1421257"/>
                    <a:pt x="1778909" y="1439501"/>
                  </a:cubicBezTo>
                  <a:cubicBezTo>
                    <a:pt x="1750330" y="1696727"/>
                    <a:pt x="1795589" y="1476662"/>
                    <a:pt x="1751749" y="1575303"/>
                  </a:cubicBezTo>
                  <a:cubicBezTo>
                    <a:pt x="1743997" y="1592744"/>
                    <a:pt x="1733642" y="1629624"/>
                    <a:pt x="1733642" y="1629624"/>
                  </a:cubicBezTo>
                  <a:cubicBezTo>
                    <a:pt x="1730624" y="1683945"/>
                    <a:pt x="1729301" y="1738386"/>
                    <a:pt x="1724588" y="1792586"/>
                  </a:cubicBezTo>
                  <a:cubicBezTo>
                    <a:pt x="1723421" y="1806011"/>
                    <a:pt x="1710918" y="1858539"/>
                    <a:pt x="1706481" y="1874067"/>
                  </a:cubicBezTo>
                  <a:cubicBezTo>
                    <a:pt x="1703859" y="1883243"/>
                    <a:pt x="1700050" y="1892051"/>
                    <a:pt x="1697428" y="1901227"/>
                  </a:cubicBezTo>
                  <a:cubicBezTo>
                    <a:pt x="1694010" y="1913191"/>
                    <a:pt x="1691949" y="1925523"/>
                    <a:pt x="1688374" y="1937441"/>
                  </a:cubicBezTo>
                  <a:cubicBezTo>
                    <a:pt x="1682889" y="1955722"/>
                    <a:pt x="1676303" y="1973655"/>
                    <a:pt x="1670267" y="1991762"/>
                  </a:cubicBezTo>
                  <a:lnTo>
                    <a:pt x="1652160" y="2046083"/>
                  </a:lnTo>
                  <a:lnTo>
                    <a:pt x="1634054" y="2100404"/>
                  </a:lnTo>
                  <a:cubicBezTo>
                    <a:pt x="1631036" y="2109457"/>
                    <a:pt x="1627315" y="2118306"/>
                    <a:pt x="1625000" y="2127564"/>
                  </a:cubicBezTo>
                  <a:cubicBezTo>
                    <a:pt x="1618964" y="2151707"/>
                    <a:pt x="1614762" y="2176383"/>
                    <a:pt x="1606893" y="2199992"/>
                  </a:cubicBezTo>
                  <a:cubicBezTo>
                    <a:pt x="1603875" y="2209045"/>
                    <a:pt x="1600351" y="2217945"/>
                    <a:pt x="1597840" y="2227152"/>
                  </a:cubicBezTo>
                  <a:cubicBezTo>
                    <a:pt x="1591292" y="2251161"/>
                    <a:pt x="1587603" y="2275972"/>
                    <a:pt x="1579733" y="2299580"/>
                  </a:cubicBezTo>
                  <a:cubicBezTo>
                    <a:pt x="1576715" y="2308633"/>
                    <a:pt x="1573301" y="2317564"/>
                    <a:pt x="1570679" y="2326740"/>
                  </a:cubicBezTo>
                  <a:cubicBezTo>
                    <a:pt x="1543312" y="2422525"/>
                    <a:pt x="1586553" y="2288176"/>
                    <a:pt x="1543519" y="2417275"/>
                  </a:cubicBezTo>
                  <a:cubicBezTo>
                    <a:pt x="1540501" y="2426328"/>
                    <a:pt x="1539759" y="2436495"/>
                    <a:pt x="1534465" y="2444435"/>
                  </a:cubicBezTo>
                  <a:lnTo>
                    <a:pt x="1516358" y="2471596"/>
                  </a:lnTo>
                  <a:cubicBezTo>
                    <a:pt x="1493603" y="2539862"/>
                    <a:pt x="1524298" y="2455716"/>
                    <a:pt x="1489198" y="2525917"/>
                  </a:cubicBezTo>
                  <a:cubicBezTo>
                    <a:pt x="1466430" y="2571454"/>
                    <a:pt x="1501022" y="2550309"/>
                    <a:pt x="1443931" y="2607398"/>
                  </a:cubicBezTo>
                  <a:cubicBezTo>
                    <a:pt x="1409076" y="2642252"/>
                    <a:pt x="1423872" y="2623905"/>
                    <a:pt x="1398663" y="2661719"/>
                  </a:cubicBezTo>
                  <a:cubicBezTo>
                    <a:pt x="1395645" y="2670772"/>
                    <a:pt x="1394903" y="2680939"/>
                    <a:pt x="1389610" y="2688879"/>
                  </a:cubicBezTo>
                  <a:cubicBezTo>
                    <a:pt x="1382508" y="2699532"/>
                    <a:pt x="1370646" y="2706203"/>
                    <a:pt x="1362450" y="2716039"/>
                  </a:cubicBezTo>
                  <a:cubicBezTo>
                    <a:pt x="1355484" y="2724398"/>
                    <a:pt x="1351309" y="2734841"/>
                    <a:pt x="1344343" y="2743200"/>
                  </a:cubicBezTo>
                  <a:cubicBezTo>
                    <a:pt x="1336146" y="2753036"/>
                    <a:pt x="1325043" y="2760254"/>
                    <a:pt x="1317182" y="2770360"/>
                  </a:cubicBezTo>
                  <a:cubicBezTo>
                    <a:pt x="1303821" y="2787538"/>
                    <a:pt x="1293039" y="2806574"/>
                    <a:pt x="1280968" y="2824681"/>
                  </a:cubicBezTo>
                  <a:lnTo>
                    <a:pt x="1244755" y="2879002"/>
                  </a:lnTo>
                  <a:lnTo>
                    <a:pt x="1226648" y="2906162"/>
                  </a:lnTo>
                  <a:cubicBezTo>
                    <a:pt x="1220612" y="2915216"/>
                    <a:pt x="1216235" y="2925629"/>
                    <a:pt x="1208541" y="2933323"/>
                  </a:cubicBezTo>
                  <a:cubicBezTo>
                    <a:pt x="1199487" y="2942376"/>
                    <a:pt x="1189577" y="2950647"/>
                    <a:pt x="1181380" y="2960483"/>
                  </a:cubicBezTo>
                  <a:cubicBezTo>
                    <a:pt x="1143656" y="3005751"/>
                    <a:pt x="1185908" y="2972553"/>
                    <a:pt x="1136113" y="3005750"/>
                  </a:cubicBezTo>
                  <a:lnTo>
                    <a:pt x="1099899" y="3060071"/>
                  </a:lnTo>
                  <a:cubicBezTo>
                    <a:pt x="1093863" y="3069124"/>
                    <a:pt x="1090845" y="3081195"/>
                    <a:pt x="1081792" y="3087231"/>
                  </a:cubicBezTo>
                  <a:lnTo>
                    <a:pt x="1054632" y="3105338"/>
                  </a:lnTo>
                  <a:cubicBezTo>
                    <a:pt x="1042561" y="3123445"/>
                    <a:pt x="1033806" y="3144271"/>
                    <a:pt x="1018418" y="3159659"/>
                  </a:cubicBezTo>
                  <a:cubicBezTo>
                    <a:pt x="1009364" y="3168713"/>
                    <a:pt x="999454" y="3176984"/>
                    <a:pt x="991257" y="3186820"/>
                  </a:cubicBezTo>
                  <a:cubicBezTo>
                    <a:pt x="984291" y="3195179"/>
                    <a:pt x="981647" y="3207183"/>
                    <a:pt x="973151" y="3213980"/>
                  </a:cubicBezTo>
                  <a:cubicBezTo>
                    <a:pt x="965699" y="3219942"/>
                    <a:pt x="955044" y="3220015"/>
                    <a:pt x="945990" y="3223033"/>
                  </a:cubicBezTo>
                  <a:cubicBezTo>
                    <a:pt x="936937" y="3232087"/>
                    <a:pt x="929483" y="3243092"/>
                    <a:pt x="918830" y="3250194"/>
                  </a:cubicBezTo>
                  <a:cubicBezTo>
                    <a:pt x="910889" y="3255488"/>
                    <a:pt x="899121" y="3253285"/>
                    <a:pt x="891669" y="3259247"/>
                  </a:cubicBezTo>
                  <a:cubicBezTo>
                    <a:pt x="883172" y="3266044"/>
                    <a:pt x="881256" y="3278714"/>
                    <a:pt x="873562" y="3286408"/>
                  </a:cubicBezTo>
                  <a:cubicBezTo>
                    <a:pt x="865868" y="3294102"/>
                    <a:pt x="854761" y="3297549"/>
                    <a:pt x="846402" y="3304515"/>
                  </a:cubicBezTo>
                  <a:cubicBezTo>
                    <a:pt x="836566" y="3312712"/>
                    <a:pt x="828295" y="3322622"/>
                    <a:pt x="819242" y="3331675"/>
                  </a:cubicBezTo>
                  <a:cubicBezTo>
                    <a:pt x="798852" y="3392839"/>
                    <a:pt x="827129" y="3326540"/>
                    <a:pt x="783028" y="3376942"/>
                  </a:cubicBezTo>
                  <a:cubicBezTo>
                    <a:pt x="768698" y="3393320"/>
                    <a:pt x="762202" y="3415875"/>
                    <a:pt x="746814" y="3431263"/>
                  </a:cubicBezTo>
                  <a:cubicBezTo>
                    <a:pt x="728707" y="3449370"/>
                    <a:pt x="706697" y="3464278"/>
                    <a:pt x="692493" y="3485584"/>
                  </a:cubicBezTo>
                  <a:lnTo>
                    <a:pt x="656279" y="3539905"/>
                  </a:lnTo>
                  <a:cubicBezTo>
                    <a:pt x="650243" y="3548958"/>
                    <a:pt x="647225" y="3561029"/>
                    <a:pt x="638172" y="3567065"/>
                  </a:cubicBezTo>
                  <a:lnTo>
                    <a:pt x="611012" y="3585172"/>
                  </a:lnTo>
                  <a:cubicBezTo>
                    <a:pt x="607994" y="3594225"/>
                    <a:pt x="607920" y="3604880"/>
                    <a:pt x="601958" y="3612332"/>
                  </a:cubicBezTo>
                  <a:cubicBezTo>
                    <a:pt x="595161" y="3620828"/>
                    <a:pt x="583157" y="3623473"/>
                    <a:pt x="574798" y="3630439"/>
                  </a:cubicBezTo>
                  <a:cubicBezTo>
                    <a:pt x="564962" y="3638636"/>
                    <a:pt x="557744" y="3649739"/>
                    <a:pt x="547638" y="3657600"/>
                  </a:cubicBezTo>
                  <a:cubicBezTo>
                    <a:pt x="530460" y="3670961"/>
                    <a:pt x="508705" y="3678426"/>
                    <a:pt x="493317" y="3693814"/>
                  </a:cubicBezTo>
                  <a:cubicBezTo>
                    <a:pt x="413970" y="3773161"/>
                    <a:pt x="514623" y="3676059"/>
                    <a:pt x="438996" y="3739081"/>
                  </a:cubicBezTo>
                  <a:cubicBezTo>
                    <a:pt x="429160" y="3747277"/>
                    <a:pt x="421942" y="3758381"/>
                    <a:pt x="411836" y="3766241"/>
                  </a:cubicBezTo>
                  <a:cubicBezTo>
                    <a:pt x="394658" y="3779602"/>
                    <a:pt x="375622" y="3790384"/>
                    <a:pt x="357515" y="3802455"/>
                  </a:cubicBezTo>
                  <a:cubicBezTo>
                    <a:pt x="348462" y="3808491"/>
                    <a:pt x="338049" y="3812868"/>
                    <a:pt x="330355" y="3820562"/>
                  </a:cubicBezTo>
                  <a:cubicBezTo>
                    <a:pt x="296446" y="3854471"/>
                    <a:pt x="315341" y="3843674"/>
                    <a:pt x="276034" y="3856776"/>
                  </a:cubicBezTo>
                  <a:cubicBezTo>
                    <a:pt x="242836" y="3906572"/>
                    <a:pt x="276036" y="3864318"/>
                    <a:pt x="230766" y="3902043"/>
                  </a:cubicBezTo>
                  <a:cubicBezTo>
                    <a:pt x="185554" y="3939720"/>
                    <a:pt x="224178" y="3922347"/>
                    <a:pt x="176446" y="3938257"/>
                  </a:cubicBezTo>
                  <a:lnTo>
                    <a:pt x="140232" y="3992578"/>
                  </a:lnTo>
                  <a:cubicBezTo>
                    <a:pt x="134196" y="4001631"/>
                    <a:pt x="132447" y="4016297"/>
                    <a:pt x="122125" y="4019738"/>
                  </a:cubicBezTo>
                  <a:lnTo>
                    <a:pt x="94964" y="4028792"/>
                  </a:lnTo>
                  <a:cubicBezTo>
                    <a:pt x="91946" y="4037845"/>
                    <a:pt x="91872" y="4048500"/>
                    <a:pt x="85911" y="4055952"/>
                  </a:cubicBezTo>
                  <a:cubicBezTo>
                    <a:pt x="79114" y="4064449"/>
                    <a:pt x="67110" y="4067093"/>
                    <a:pt x="58751" y="4074059"/>
                  </a:cubicBezTo>
                  <a:cubicBezTo>
                    <a:pt x="48915" y="4082256"/>
                    <a:pt x="40644" y="4092166"/>
                    <a:pt x="31590" y="4101220"/>
                  </a:cubicBezTo>
                  <a:cubicBezTo>
                    <a:pt x="23128" y="4126605"/>
                    <a:pt x="0" y="4163583"/>
                    <a:pt x="22537" y="4191754"/>
                  </a:cubicBezTo>
                  <a:cubicBezTo>
                    <a:pt x="28499" y="4199206"/>
                    <a:pt x="40644" y="4197790"/>
                    <a:pt x="49697" y="4200808"/>
                  </a:cubicBezTo>
                  <a:cubicBezTo>
                    <a:pt x="58750" y="4194772"/>
                    <a:pt x="70060" y="4191198"/>
                    <a:pt x="76857" y="4182701"/>
                  </a:cubicBezTo>
                  <a:cubicBezTo>
                    <a:pt x="111973" y="4138806"/>
                    <a:pt x="53814" y="4166239"/>
                    <a:pt x="113071" y="4146487"/>
                  </a:cubicBezTo>
                  <a:cubicBezTo>
                    <a:pt x="175333" y="4104979"/>
                    <a:pt x="146747" y="4117154"/>
                    <a:pt x="194553" y="4101220"/>
                  </a:cubicBezTo>
                  <a:cubicBezTo>
                    <a:pt x="256814" y="4059712"/>
                    <a:pt x="228228" y="4071888"/>
                    <a:pt x="276034" y="4055952"/>
                  </a:cubicBezTo>
                  <a:cubicBezTo>
                    <a:pt x="318582" y="4013404"/>
                    <a:pt x="292540" y="4035895"/>
                    <a:pt x="357515" y="3992578"/>
                  </a:cubicBezTo>
                  <a:lnTo>
                    <a:pt x="466157" y="3920150"/>
                  </a:lnTo>
                  <a:lnTo>
                    <a:pt x="520477" y="3883936"/>
                  </a:lnTo>
                  <a:lnTo>
                    <a:pt x="547638" y="3865829"/>
                  </a:lnTo>
                  <a:cubicBezTo>
                    <a:pt x="553674" y="3856776"/>
                    <a:pt x="558779" y="3847028"/>
                    <a:pt x="565745" y="3838669"/>
                  </a:cubicBezTo>
                  <a:cubicBezTo>
                    <a:pt x="587529" y="3812529"/>
                    <a:pt x="593360" y="3811206"/>
                    <a:pt x="620065" y="3793402"/>
                  </a:cubicBezTo>
                  <a:cubicBezTo>
                    <a:pt x="657375" y="3737435"/>
                    <a:pt x="615951" y="3792029"/>
                    <a:pt x="665333" y="3748134"/>
                  </a:cubicBezTo>
                  <a:cubicBezTo>
                    <a:pt x="684472" y="3731122"/>
                    <a:pt x="701547" y="3711921"/>
                    <a:pt x="719654" y="3693814"/>
                  </a:cubicBezTo>
                  <a:lnTo>
                    <a:pt x="746814" y="3666653"/>
                  </a:lnTo>
                  <a:cubicBezTo>
                    <a:pt x="766838" y="3646629"/>
                    <a:pt x="775925" y="3633991"/>
                    <a:pt x="801135" y="3621386"/>
                  </a:cubicBezTo>
                  <a:cubicBezTo>
                    <a:pt x="809671" y="3617118"/>
                    <a:pt x="819953" y="3616967"/>
                    <a:pt x="828295" y="3612332"/>
                  </a:cubicBezTo>
                  <a:cubicBezTo>
                    <a:pt x="847318" y="3601764"/>
                    <a:pt x="864509" y="3588190"/>
                    <a:pt x="882616" y="3576119"/>
                  </a:cubicBezTo>
                  <a:lnTo>
                    <a:pt x="909776" y="3558012"/>
                  </a:lnTo>
                  <a:cubicBezTo>
                    <a:pt x="947087" y="3502044"/>
                    <a:pt x="905661" y="3556640"/>
                    <a:pt x="955044" y="3512744"/>
                  </a:cubicBezTo>
                  <a:cubicBezTo>
                    <a:pt x="1048066" y="3430058"/>
                    <a:pt x="974881" y="3481412"/>
                    <a:pt x="1036525" y="3440317"/>
                  </a:cubicBezTo>
                  <a:cubicBezTo>
                    <a:pt x="1042561" y="3431263"/>
                    <a:pt x="1046938" y="3420850"/>
                    <a:pt x="1054632" y="3413156"/>
                  </a:cubicBezTo>
                  <a:cubicBezTo>
                    <a:pt x="1062326" y="3405462"/>
                    <a:pt x="1074627" y="3403238"/>
                    <a:pt x="1081792" y="3395049"/>
                  </a:cubicBezTo>
                  <a:cubicBezTo>
                    <a:pt x="1096122" y="3378671"/>
                    <a:pt x="1105935" y="3358835"/>
                    <a:pt x="1118006" y="3340728"/>
                  </a:cubicBezTo>
                  <a:cubicBezTo>
                    <a:pt x="1124042" y="3331675"/>
                    <a:pt x="1127060" y="3319604"/>
                    <a:pt x="1136113" y="3313568"/>
                  </a:cubicBezTo>
                  <a:lnTo>
                    <a:pt x="1163273" y="3295461"/>
                  </a:lnTo>
                  <a:cubicBezTo>
                    <a:pt x="1169309" y="3286408"/>
                    <a:pt x="1173686" y="3275995"/>
                    <a:pt x="1181380" y="3268301"/>
                  </a:cubicBezTo>
                  <a:cubicBezTo>
                    <a:pt x="1235809" y="3213873"/>
                    <a:pt x="1186817" y="3309937"/>
                    <a:pt x="1262861" y="3195873"/>
                  </a:cubicBezTo>
                  <a:cubicBezTo>
                    <a:pt x="1268897" y="3186820"/>
                    <a:pt x="1273739" y="3176845"/>
                    <a:pt x="1280968" y="3168713"/>
                  </a:cubicBezTo>
                  <a:cubicBezTo>
                    <a:pt x="1297981" y="3149574"/>
                    <a:pt x="1321085" y="3135699"/>
                    <a:pt x="1335289" y="3114392"/>
                  </a:cubicBezTo>
                  <a:cubicBezTo>
                    <a:pt x="1359432" y="3078177"/>
                    <a:pt x="1344342" y="3093266"/>
                    <a:pt x="1380557" y="3069125"/>
                  </a:cubicBezTo>
                  <a:cubicBezTo>
                    <a:pt x="1386592" y="3060071"/>
                    <a:pt x="1390474" y="3049129"/>
                    <a:pt x="1398663" y="3041964"/>
                  </a:cubicBezTo>
                  <a:cubicBezTo>
                    <a:pt x="1415040" y="3027634"/>
                    <a:pt x="1452984" y="3005750"/>
                    <a:pt x="1452984" y="3005750"/>
                  </a:cubicBezTo>
                  <a:cubicBezTo>
                    <a:pt x="1494492" y="2943489"/>
                    <a:pt x="1468553" y="2958310"/>
                    <a:pt x="1516358" y="2942376"/>
                  </a:cubicBezTo>
                  <a:cubicBezTo>
                    <a:pt x="1568249" y="2864541"/>
                    <a:pt x="1506036" y="2963020"/>
                    <a:pt x="1543519" y="2888055"/>
                  </a:cubicBezTo>
                  <a:cubicBezTo>
                    <a:pt x="1548385" y="2878323"/>
                    <a:pt x="1555590" y="2869948"/>
                    <a:pt x="1561626" y="2860895"/>
                  </a:cubicBezTo>
                  <a:cubicBezTo>
                    <a:pt x="1584378" y="2792635"/>
                    <a:pt x="1553689" y="2876765"/>
                    <a:pt x="1588786" y="2806574"/>
                  </a:cubicBezTo>
                  <a:cubicBezTo>
                    <a:pt x="1593054" y="2798038"/>
                    <a:pt x="1593205" y="2787756"/>
                    <a:pt x="1597840" y="2779414"/>
                  </a:cubicBezTo>
                  <a:cubicBezTo>
                    <a:pt x="1628907" y="2723495"/>
                    <a:pt x="1621539" y="2733437"/>
                    <a:pt x="1661214" y="2706986"/>
                  </a:cubicBezTo>
                  <a:cubicBezTo>
                    <a:pt x="1667250" y="2697933"/>
                    <a:pt x="1672355" y="2688185"/>
                    <a:pt x="1679321" y="2679826"/>
                  </a:cubicBezTo>
                  <a:cubicBezTo>
                    <a:pt x="1704347" y="2649795"/>
                    <a:pt x="1707731" y="2659219"/>
                    <a:pt x="1724588" y="2625505"/>
                  </a:cubicBezTo>
                  <a:cubicBezTo>
                    <a:pt x="1728856" y="2616969"/>
                    <a:pt x="1729007" y="2606686"/>
                    <a:pt x="1733642" y="2598344"/>
                  </a:cubicBezTo>
                  <a:cubicBezTo>
                    <a:pt x="1744211" y="2579321"/>
                    <a:pt x="1757785" y="2562131"/>
                    <a:pt x="1769856" y="2544024"/>
                  </a:cubicBezTo>
                  <a:cubicBezTo>
                    <a:pt x="1775892" y="2534971"/>
                    <a:pt x="1784521" y="2527185"/>
                    <a:pt x="1787962" y="2516863"/>
                  </a:cubicBezTo>
                  <a:cubicBezTo>
                    <a:pt x="1800457" y="2479380"/>
                    <a:pt x="1791722" y="2497643"/>
                    <a:pt x="1815123" y="2462542"/>
                  </a:cubicBezTo>
                  <a:cubicBezTo>
                    <a:pt x="1836671" y="2397899"/>
                    <a:pt x="1822643" y="2424103"/>
                    <a:pt x="1851337" y="2381061"/>
                  </a:cubicBezTo>
                  <a:cubicBezTo>
                    <a:pt x="1857373" y="2362954"/>
                    <a:pt x="1858857" y="2342621"/>
                    <a:pt x="1869444" y="2326740"/>
                  </a:cubicBezTo>
                  <a:cubicBezTo>
                    <a:pt x="1881515" y="2308633"/>
                    <a:pt x="1898775" y="2293065"/>
                    <a:pt x="1905657" y="2272420"/>
                  </a:cubicBezTo>
                  <a:cubicBezTo>
                    <a:pt x="1918152" y="2234937"/>
                    <a:pt x="1909417" y="2253200"/>
                    <a:pt x="1932818" y="2218099"/>
                  </a:cubicBezTo>
                  <a:lnTo>
                    <a:pt x="1950925" y="2163778"/>
                  </a:lnTo>
                  <a:cubicBezTo>
                    <a:pt x="1953943" y="2154725"/>
                    <a:pt x="1954685" y="2144558"/>
                    <a:pt x="1959978" y="2136618"/>
                  </a:cubicBezTo>
                  <a:lnTo>
                    <a:pt x="1978085" y="2109457"/>
                  </a:lnTo>
                  <a:cubicBezTo>
                    <a:pt x="1981103" y="2091350"/>
                    <a:pt x="1984994" y="2073367"/>
                    <a:pt x="1987139" y="2055136"/>
                  </a:cubicBezTo>
                  <a:cubicBezTo>
                    <a:pt x="1991034" y="2022031"/>
                    <a:pt x="1991787" y="1988588"/>
                    <a:pt x="1996192" y="1955548"/>
                  </a:cubicBezTo>
                  <a:cubicBezTo>
                    <a:pt x="1997837" y="1943214"/>
                    <a:pt x="2001670" y="1931252"/>
                    <a:pt x="2005246" y="1919334"/>
                  </a:cubicBezTo>
                  <a:cubicBezTo>
                    <a:pt x="2010731" y="1901053"/>
                    <a:pt x="2017317" y="1883121"/>
                    <a:pt x="2023353" y="1865014"/>
                  </a:cubicBezTo>
                  <a:cubicBezTo>
                    <a:pt x="2026371" y="1855960"/>
                    <a:pt x="2027112" y="1845793"/>
                    <a:pt x="2032406" y="1837853"/>
                  </a:cubicBezTo>
                  <a:lnTo>
                    <a:pt x="2050513" y="1810693"/>
                  </a:lnTo>
                  <a:cubicBezTo>
                    <a:pt x="2053531" y="1798622"/>
                    <a:pt x="2056867" y="1786626"/>
                    <a:pt x="2059566" y="1774479"/>
                  </a:cubicBezTo>
                  <a:cubicBezTo>
                    <a:pt x="2062904" y="1759458"/>
                    <a:pt x="2064888" y="1744140"/>
                    <a:pt x="2068620" y="1729212"/>
                  </a:cubicBezTo>
                  <a:cubicBezTo>
                    <a:pt x="2070935" y="1719954"/>
                    <a:pt x="2074655" y="1711105"/>
                    <a:pt x="2077673" y="1702051"/>
                  </a:cubicBezTo>
                  <a:cubicBezTo>
                    <a:pt x="2080559" y="1681853"/>
                    <a:pt x="2090759" y="1606952"/>
                    <a:pt x="2095780" y="1584356"/>
                  </a:cubicBezTo>
                  <a:cubicBezTo>
                    <a:pt x="2097850" y="1575040"/>
                    <a:pt x="2102323" y="1566403"/>
                    <a:pt x="2104834" y="1557196"/>
                  </a:cubicBezTo>
                  <a:cubicBezTo>
                    <a:pt x="2111382" y="1533187"/>
                    <a:pt x="2116905" y="1508911"/>
                    <a:pt x="2122941" y="1484768"/>
                  </a:cubicBezTo>
                  <a:cubicBezTo>
                    <a:pt x="2125959" y="1472697"/>
                    <a:pt x="2128059" y="1460358"/>
                    <a:pt x="2131994" y="1448554"/>
                  </a:cubicBezTo>
                  <a:cubicBezTo>
                    <a:pt x="2135012" y="1439501"/>
                    <a:pt x="2138902" y="1430693"/>
                    <a:pt x="2141048" y="1421394"/>
                  </a:cubicBezTo>
                  <a:cubicBezTo>
                    <a:pt x="2147968" y="1391406"/>
                    <a:pt x="2159155" y="1330859"/>
                    <a:pt x="2159155" y="1330859"/>
                  </a:cubicBezTo>
                  <a:cubicBezTo>
                    <a:pt x="2162173" y="1240324"/>
                    <a:pt x="2160685" y="1149527"/>
                    <a:pt x="2168208" y="1059255"/>
                  </a:cubicBezTo>
                  <a:cubicBezTo>
                    <a:pt x="2169793" y="1040234"/>
                    <a:pt x="2180279" y="1023041"/>
                    <a:pt x="2186315" y="1004934"/>
                  </a:cubicBezTo>
                  <a:lnTo>
                    <a:pt x="2204422" y="950614"/>
                  </a:lnTo>
                  <a:cubicBezTo>
                    <a:pt x="2207440" y="941560"/>
                    <a:pt x="2211906" y="932866"/>
                    <a:pt x="2213475" y="923453"/>
                  </a:cubicBezTo>
                  <a:lnTo>
                    <a:pt x="2222529" y="869132"/>
                  </a:lnTo>
                  <a:cubicBezTo>
                    <a:pt x="2225547" y="829900"/>
                    <a:pt x="2226017" y="790389"/>
                    <a:pt x="2231582" y="751437"/>
                  </a:cubicBezTo>
                  <a:cubicBezTo>
                    <a:pt x="2235101" y="726802"/>
                    <a:pt x="2245598" y="703557"/>
                    <a:pt x="2249689" y="679010"/>
                  </a:cubicBezTo>
                  <a:cubicBezTo>
                    <a:pt x="2252707" y="660903"/>
                    <a:pt x="2254761" y="642609"/>
                    <a:pt x="2258743" y="624689"/>
                  </a:cubicBezTo>
                  <a:cubicBezTo>
                    <a:pt x="2260813" y="615373"/>
                    <a:pt x="2265650" y="606827"/>
                    <a:pt x="2267796" y="597528"/>
                  </a:cubicBezTo>
                  <a:cubicBezTo>
                    <a:pt x="2274716" y="567540"/>
                    <a:pt x="2285903" y="506994"/>
                    <a:pt x="2285903" y="506994"/>
                  </a:cubicBezTo>
                  <a:cubicBezTo>
                    <a:pt x="2288921" y="389299"/>
                    <a:pt x="2289357" y="271509"/>
                    <a:pt x="2294957" y="153909"/>
                  </a:cubicBezTo>
                  <a:cubicBezTo>
                    <a:pt x="2295411" y="144376"/>
                    <a:pt x="2303450" y="136275"/>
                    <a:pt x="2304010" y="126748"/>
                  </a:cubicBezTo>
                  <a:cubicBezTo>
                    <a:pt x="2306491" y="84572"/>
                    <a:pt x="2304010" y="42249"/>
                    <a:pt x="2304010" y="0"/>
                  </a:cubicBezTo>
                  <a:lnTo>
                    <a:pt x="1878497" y="9053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grpSp>
          <p:nvGrpSpPr>
            <p:cNvPr id="44058" name="Skupina 28"/>
            <p:cNvGrpSpPr>
              <a:grpSpLocks/>
            </p:cNvGrpSpPr>
            <p:nvPr/>
          </p:nvGrpSpPr>
          <p:grpSpPr bwMode="auto">
            <a:xfrm>
              <a:off x="6328372" y="2969537"/>
              <a:ext cx="2027977" cy="2706986"/>
              <a:chOff x="6328372" y="2969537"/>
              <a:chExt cx="2027977" cy="2706986"/>
            </a:xfrm>
          </p:grpSpPr>
          <p:sp>
            <p:nvSpPr>
              <p:cNvPr id="68" name="Volný tvar 67"/>
              <p:cNvSpPr/>
              <p:nvPr/>
            </p:nvSpPr>
            <p:spPr>
              <a:xfrm>
                <a:off x="6328190" y="5656559"/>
                <a:ext cx="258747" cy="20638"/>
              </a:xfrm>
              <a:custGeom>
                <a:avLst/>
                <a:gdLst>
                  <a:gd name="connsiteX0" fmla="*/ 0 w 258057"/>
                  <a:gd name="connsiteY0" fmla="*/ 20970 h 20970"/>
                  <a:gd name="connsiteX1" fmla="*/ 144856 w 258057"/>
                  <a:gd name="connsiteY1" fmla="*/ 11916 h 20970"/>
                  <a:gd name="connsiteX2" fmla="*/ 199177 w 258057"/>
                  <a:gd name="connsiteY2" fmla="*/ 2863 h 20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8057" h="20970">
                    <a:moveTo>
                      <a:pt x="0" y="20970"/>
                    </a:moveTo>
                    <a:cubicBezTo>
                      <a:pt x="48285" y="17952"/>
                      <a:pt x="96742" y="16981"/>
                      <a:pt x="144856" y="11916"/>
                    </a:cubicBezTo>
                    <a:cubicBezTo>
                      <a:pt x="258057" y="0"/>
                      <a:pt x="88993" y="2863"/>
                      <a:pt x="199177" y="2863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69" name="Volný tvar 68"/>
              <p:cNvSpPr/>
              <p:nvPr/>
            </p:nvSpPr>
            <p:spPr>
              <a:xfrm>
                <a:off x="6409148" y="5558127"/>
                <a:ext cx="244460" cy="11113"/>
              </a:xfrm>
              <a:custGeom>
                <a:avLst/>
                <a:gdLst>
                  <a:gd name="connsiteX0" fmla="*/ 0 w 244444"/>
                  <a:gd name="connsiteY0" fmla="*/ 10108 h 10108"/>
                  <a:gd name="connsiteX1" fmla="*/ 244444 w 244444"/>
                  <a:gd name="connsiteY1" fmla="*/ 1055 h 10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444" h="10108">
                    <a:moveTo>
                      <a:pt x="0" y="10108"/>
                    </a:moveTo>
                    <a:cubicBezTo>
                      <a:pt x="202168" y="0"/>
                      <a:pt x="120638" y="1055"/>
                      <a:pt x="244444" y="1055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0" name="Volný tvar 69"/>
              <p:cNvSpPr/>
              <p:nvPr/>
            </p:nvSpPr>
            <p:spPr>
              <a:xfrm>
                <a:off x="6563125" y="5432706"/>
                <a:ext cx="263508" cy="9526"/>
              </a:xfrm>
              <a:custGeom>
                <a:avLst/>
                <a:gdLst>
                  <a:gd name="connsiteX0" fmla="*/ 0 w 262551"/>
                  <a:gd name="connsiteY0" fmla="*/ 9054 h 9054"/>
                  <a:gd name="connsiteX1" fmla="*/ 262551 w 262551"/>
                  <a:gd name="connsiteY1" fmla="*/ 0 h 9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551" h="9054">
                    <a:moveTo>
                      <a:pt x="0" y="9054"/>
                    </a:moveTo>
                    <a:lnTo>
                      <a:pt x="262551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1" name="Volný tvar 70"/>
              <p:cNvSpPr/>
              <p:nvPr/>
            </p:nvSpPr>
            <p:spPr>
              <a:xfrm>
                <a:off x="6717103" y="5296171"/>
                <a:ext cx="244460" cy="36515"/>
              </a:xfrm>
              <a:custGeom>
                <a:avLst/>
                <a:gdLst>
                  <a:gd name="connsiteX0" fmla="*/ 0 w 244444"/>
                  <a:gd name="connsiteY0" fmla="*/ 37168 h 37168"/>
                  <a:gd name="connsiteX1" fmla="*/ 63375 w 244444"/>
                  <a:gd name="connsiteY1" fmla="*/ 28115 h 37168"/>
                  <a:gd name="connsiteX2" fmla="*/ 99588 w 244444"/>
                  <a:gd name="connsiteY2" fmla="*/ 19061 h 37168"/>
                  <a:gd name="connsiteX3" fmla="*/ 208230 w 244444"/>
                  <a:gd name="connsiteY3" fmla="*/ 10008 h 37168"/>
                  <a:gd name="connsiteX4" fmla="*/ 244444 w 244444"/>
                  <a:gd name="connsiteY4" fmla="*/ 954 h 37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4444" h="37168">
                    <a:moveTo>
                      <a:pt x="0" y="37168"/>
                    </a:moveTo>
                    <a:cubicBezTo>
                      <a:pt x="21125" y="34150"/>
                      <a:pt x="42380" y="31932"/>
                      <a:pt x="63375" y="28115"/>
                    </a:cubicBezTo>
                    <a:cubicBezTo>
                      <a:pt x="75617" y="25889"/>
                      <a:pt x="87242" y="20604"/>
                      <a:pt x="99588" y="19061"/>
                    </a:cubicBezTo>
                    <a:cubicBezTo>
                      <a:pt x="135647" y="14554"/>
                      <a:pt x="172016" y="13026"/>
                      <a:pt x="208230" y="10008"/>
                    </a:cubicBezTo>
                    <a:cubicBezTo>
                      <a:pt x="238253" y="0"/>
                      <a:pt x="225847" y="954"/>
                      <a:pt x="244444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2" name="Volný tvar 71"/>
              <p:cNvSpPr/>
              <p:nvPr/>
            </p:nvSpPr>
            <p:spPr>
              <a:xfrm>
                <a:off x="6863144" y="5161225"/>
                <a:ext cx="279382" cy="36514"/>
              </a:xfrm>
              <a:custGeom>
                <a:avLst/>
                <a:gdLst>
                  <a:gd name="connsiteX0" fmla="*/ 0 w 280657"/>
                  <a:gd name="connsiteY0" fmla="*/ 36214 h 36214"/>
                  <a:gd name="connsiteX1" fmla="*/ 172016 w 280657"/>
                  <a:gd name="connsiteY1" fmla="*/ 27161 h 36214"/>
                  <a:gd name="connsiteX2" fmla="*/ 235390 w 280657"/>
                  <a:gd name="connsiteY2" fmla="*/ 9054 h 36214"/>
                  <a:gd name="connsiteX3" fmla="*/ 280657 w 280657"/>
                  <a:gd name="connsiteY3" fmla="*/ 0 h 36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0657" h="36214">
                    <a:moveTo>
                      <a:pt x="0" y="36214"/>
                    </a:moveTo>
                    <a:cubicBezTo>
                      <a:pt x="57339" y="33196"/>
                      <a:pt x="114814" y="32135"/>
                      <a:pt x="172016" y="27161"/>
                    </a:cubicBezTo>
                    <a:cubicBezTo>
                      <a:pt x="197968" y="24904"/>
                      <a:pt x="211396" y="15053"/>
                      <a:pt x="235390" y="9054"/>
                    </a:cubicBezTo>
                    <a:cubicBezTo>
                      <a:pt x="250318" y="5322"/>
                      <a:pt x="280657" y="0"/>
                      <a:pt x="280657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3" name="Volný tvar 72"/>
              <p:cNvSpPr/>
              <p:nvPr/>
            </p:nvSpPr>
            <p:spPr>
              <a:xfrm>
                <a:off x="6980612" y="5034217"/>
                <a:ext cx="288907" cy="44453"/>
              </a:xfrm>
              <a:custGeom>
                <a:avLst/>
                <a:gdLst>
                  <a:gd name="connsiteX0" fmla="*/ 0 w 289711"/>
                  <a:gd name="connsiteY0" fmla="*/ 27160 h 44530"/>
                  <a:gd name="connsiteX1" fmla="*/ 217283 w 289711"/>
                  <a:gd name="connsiteY1" fmla="*/ 27160 h 44530"/>
                  <a:gd name="connsiteX2" fmla="*/ 244443 w 289711"/>
                  <a:gd name="connsiteY2" fmla="*/ 9053 h 44530"/>
                  <a:gd name="connsiteX3" fmla="*/ 289711 w 289711"/>
                  <a:gd name="connsiteY3" fmla="*/ 0 h 4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711" h="44530">
                    <a:moveTo>
                      <a:pt x="0" y="27160"/>
                    </a:moveTo>
                    <a:cubicBezTo>
                      <a:pt x="76817" y="32647"/>
                      <a:pt x="142014" y="44530"/>
                      <a:pt x="217283" y="27160"/>
                    </a:cubicBezTo>
                    <a:cubicBezTo>
                      <a:pt x="227885" y="24713"/>
                      <a:pt x="234255" y="12873"/>
                      <a:pt x="244443" y="9053"/>
                    </a:cubicBezTo>
                    <a:cubicBezTo>
                      <a:pt x="258851" y="3650"/>
                      <a:pt x="289711" y="0"/>
                      <a:pt x="289711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4" name="Volný tvar 73"/>
              <p:cNvSpPr/>
              <p:nvPr/>
            </p:nvSpPr>
            <p:spPr>
              <a:xfrm>
                <a:off x="7088555" y="4888157"/>
                <a:ext cx="334941" cy="38103"/>
              </a:xfrm>
              <a:custGeom>
                <a:avLst/>
                <a:gdLst>
                  <a:gd name="connsiteX0" fmla="*/ 0 w 334979"/>
                  <a:gd name="connsiteY0" fmla="*/ 38123 h 38123"/>
                  <a:gd name="connsiteX1" fmla="*/ 199177 w 334979"/>
                  <a:gd name="connsiteY1" fmla="*/ 29070 h 38123"/>
                  <a:gd name="connsiteX2" fmla="*/ 235390 w 334979"/>
                  <a:gd name="connsiteY2" fmla="*/ 20016 h 38123"/>
                  <a:gd name="connsiteX3" fmla="*/ 289711 w 334979"/>
                  <a:gd name="connsiteY3" fmla="*/ 10963 h 38123"/>
                  <a:gd name="connsiteX4" fmla="*/ 334979 w 334979"/>
                  <a:gd name="connsiteY4" fmla="*/ 1909 h 38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4979" h="38123">
                    <a:moveTo>
                      <a:pt x="0" y="38123"/>
                    </a:moveTo>
                    <a:cubicBezTo>
                      <a:pt x="66392" y="35105"/>
                      <a:pt x="132912" y="34167"/>
                      <a:pt x="199177" y="29070"/>
                    </a:cubicBezTo>
                    <a:cubicBezTo>
                      <a:pt x="211583" y="28116"/>
                      <a:pt x="223189" y="22456"/>
                      <a:pt x="235390" y="20016"/>
                    </a:cubicBezTo>
                    <a:cubicBezTo>
                      <a:pt x="253390" y="16416"/>
                      <a:pt x="271604" y="13981"/>
                      <a:pt x="289711" y="10963"/>
                    </a:cubicBezTo>
                    <a:cubicBezTo>
                      <a:pt x="322598" y="0"/>
                      <a:pt x="307329" y="1909"/>
                      <a:pt x="334979" y="1909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5" name="Volný tvar 74"/>
              <p:cNvSpPr/>
              <p:nvPr/>
            </p:nvSpPr>
            <p:spPr>
              <a:xfrm>
                <a:off x="7242532" y="4745272"/>
                <a:ext cx="290495" cy="53979"/>
              </a:xfrm>
              <a:custGeom>
                <a:avLst/>
                <a:gdLst>
                  <a:gd name="connsiteX0" fmla="*/ 0 w 289711"/>
                  <a:gd name="connsiteY0" fmla="*/ 54321 h 54321"/>
                  <a:gd name="connsiteX1" fmla="*/ 81481 w 289711"/>
                  <a:gd name="connsiteY1" fmla="*/ 36214 h 54321"/>
                  <a:gd name="connsiteX2" fmla="*/ 181070 w 289711"/>
                  <a:gd name="connsiteY2" fmla="*/ 18107 h 54321"/>
                  <a:gd name="connsiteX3" fmla="*/ 253497 w 289711"/>
                  <a:gd name="connsiteY3" fmla="*/ 9053 h 54321"/>
                  <a:gd name="connsiteX4" fmla="*/ 289711 w 289711"/>
                  <a:gd name="connsiteY4" fmla="*/ 0 h 54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711" h="54321">
                    <a:moveTo>
                      <a:pt x="0" y="54321"/>
                    </a:moveTo>
                    <a:cubicBezTo>
                      <a:pt x="47890" y="38357"/>
                      <a:pt x="11372" y="48961"/>
                      <a:pt x="81481" y="36214"/>
                    </a:cubicBezTo>
                    <a:cubicBezTo>
                      <a:pt x="138699" y="25811"/>
                      <a:pt x="118788" y="27005"/>
                      <a:pt x="181070" y="18107"/>
                    </a:cubicBezTo>
                    <a:cubicBezTo>
                      <a:pt x="205156" y="14666"/>
                      <a:pt x="229498" y="13053"/>
                      <a:pt x="253497" y="9053"/>
                    </a:cubicBezTo>
                    <a:cubicBezTo>
                      <a:pt x="265771" y="7007"/>
                      <a:pt x="289711" y="0"/>
                      <a:pt x="289711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6" name="Volný tvar 75"/>
              <p:cNvSpPr/>
              <p:nvPr/>
            </p:nvSpPr>
            <p:spPr>
              <a:xfrm>
                <a:off x="7369524" y="4618264"/>
                <a:ext cx="327004" cy="60329"/>
              </a:xfrm>
              <a:custGeom>
                <a:avLst/>
                <a:gdLst>
                  <a:gd name="connsiteX0" fmla="*/ 0 w 325925"/>
                  <a:gd name="connsiteY0" fmla="*/ 18107 h 60992"/>
                  <a:gd name="connsiteX1" fmla="*/ 27160 w 325925"/>
                  <a:gd name="connsiteY1" fmla="*/ 36214 h 60992"/>
                  <a:gd name="connsiteX2" fmla="*/ 190123 w 325925"/>
                  <a:gd name="connsiteY2" fmla="*/ 36214 h 60992"/>
                  <a:gd name="connsiteX3" fmla="*/ 244443 w 325925"/>
                  <a:gd name="connsiteY3" fmla="*/ 18107 h 60992"/>
                  <a:gd name="connsiteX4" fmla="*/ 271604 w 325925"/>
                  <a:gd name="connsiteY4" fmla="*/ 9054 h 60992"/>
                  <a:gd name="connsiteX5" fmla="*/ 325925 w 325925"/>
                  <a:gd name="connsiteY5" fmla="*/ 0 h 60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5925" h="60992">
                    <a:moveTo>
                      <a:pt x="0" y="18107"/>
                    </a:moveTo>
                    <a:cubicBezTo>
                      <a:pt x="9053" y="24143"/>
                      <a:pt x="17428" y="31348"/>
                      <a:pt x="27160" y="36214"/>
                    </a:cubicBezTo>
                    <a:cubicBezTo>
                      <a:pt x="76714" y="60992"/>
                      <a:pt x="142948" y="39359"/>
                      <a:pt x="190123" y="36214"/>
                    </a:cubicBezTo>
                    <a:lnTo>
                      <a:pt x="244443" y="18107"/>
                    </a:lnTo>
                    <a:cubicBezTo>
                      <a:pt x="253497" y="15089"/>
                      <a:pt x="262191" y="10623"/>
                      <a:pt x="271604" y="9054"/>
                    </a:cubicBezTo>
                    <a:lnTo>
                      <a:pt x="325925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7" name="Volný tvar 76"/>
              <p:cNvSpPr/>
              <p:nvPr/>
            </p:nvSpPr>
            <p:spPr>
              <a:xfrm>
                <a:off x="7460007" y="4451565"/>
                <a:ext cx="323830" cy="82556"/>
              </a:xfrm>
              <a:custGeom>
                <a:avLst/>
                <a:gdLst>
                  <a:gd name="connsiteX0" fmla="*/ 0 w 323543"/>
                  <a:gd name="connsiteY0" fmla="*/ 76400 h 82395"/>
                  <a:gd name="connsiteX1" fmla="*/ 226337 w 323543"/>
                  <a:gd name="connsiteY1" fmla="*/ 49239 h 82395"/>
                  <a:gd name="connsiteX2" fmla="*/ 253497 w 323543"/>
                  <a:gd name="connsiteY2" fmla="*/ 31132 h 82395"/>
                  <a:gd name="connsiteX3" fmla="*/ 316872 w 323543"/>
                  <a:gd name="connsiteY3" fmla="*/ 3972 h 82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3543" h="82395">
                    <a:moveTo>
                      <a:pt x="0" y="76400"/>
                    </a:moveTo>
                    <a:cubicBezTo>
                      <a:pt x="13405" y="75694"/>
                      <a:pt x="176605" y="82395"/>
                      <a:pt x="226337" y="49239"/>
                    </a:cubicBezTo>
                    <a:cubicBezTo>
                      <a:pt x="235390" y="43203"/>
                      <a:pt x="243554" y="35551"/>
                      <a:pt x="253497" y="31132"/>
                    </a:cubicBezTo>
                    <a:cubicBezTo>
                      <a:pt x="323543" y="0"/>
                      <a:pt x="291710" y="29131"/>
                      <a:pt x="316872" y="3972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8" name="Volný tvar 77"/>
              <p:cNvSpPr/>
              <p:nvPr/>
            </p:nvSpPr>
            <p:spPr>
              <a:xfrm>
                <a:off x="7569537" y="4292804"/>
                <a:ext cx="334942" cy="80968"/>
              </a:xfrm>
              <a:custGeom>
                <a:avLst/>
                <a:gdLst>
                  <a:gd name="connsiteX0" fmla="*/ 0 w 334978"/>
                  <a:gd name="connsiteY0" fmla="*/ 81481 h 81481"/>
                  <a:gd name="connsiteX1" fmla="*/ 63374 w 334978"/>
                  <a:gd name="connsiteY1" fmla="*/ 72427 h 81481"/>
                  <a:gd name="connsiteX2" fmla="*/ 99588 w 334978"/>
                  <a:gd name="connsiteY2" fmla="*/ 63374 h 81481"/>
                  <a:gd name="connsiteX3" fmla="*/ 126749 w 334978"/>
                  <a:gd name="connsiteY3" fmla="*/ 54320 h 81481"/>
                  <a:gd name="connsiteX4" fmla="*/ 208230 w 334978"/>
                  <a:gd name="connsiteY4" fmla="*/ 45267 h 81481"/>
                  <a:gd name="connsiteX5" fmla="*/ 298764 w 334978"/>
                  <a:gd name="connsiteY5" fmla="*/ 18107 h 81481"/>
                  <a:gd name="connsiteX6" fmla="*/ 334978 w 334978"/>
                  <a:gd name="connsiteY6" fmla="*/ 0 h 81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4978" h="81481">
                    <a:moveTo>
                      <a:pt x="0" y="81481"/>
                    </a:moveTo>
                    <a:cubicBezTo>
                      <a:pt x="21125" y="78463"/>
                      <a:pt x="42379" y="76244"/>
                      <a:pt x="63374" y="72427"/>
                    </a:cubicBezTo>
                    <a:cubicBezTo>
                      <a:pt x="75616" y="70201"/>
                      <a:pt x="87624" y="66792"/>
                      <a:pt x="99588" y="63374"/>
                    </a:cubicBezTo>
                    <a:cubicBezTo>
                      <a:pt x="108764" y="60752"/>
                      <a:pt x="117335" y="55889"/>
                      <a:pt x="126749" y="54320"/>
                    </a:cubicBezTo>
                    <a:cubicBezTo>
                      <a:pt x="153705" y="49827"/>
                      <a:pt x="181070" y="48285"/>
                      <a:pt x="208230" y="45267"/>
                    </a:cubicBezTo>
                    <a:cubicBezTo>
                      <a:pt x="262956" y="31585"/>
                      <a:pt x="232646" y="40146"/>
                      <a:pt x="298764" y="18107"/>
                    </a:cubicBezTo>
                    <a:cubicBezTo>
                      <a:pt x="329973" y="7704"/>
                      <a:pt x="319177" y="15801"/>
                      <a:pt x="334978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79" name="Volný tvar 78"/>
              <p:cNvSpPr/>
              <p:nvPr/>
            </p:nvSpPr>
            <p:spPr>
              <a:xfrm>
                <a:off x="7704466" y="4119755"/>
                <a:ext cx="298431" cy="90493"/>
              </a:xfrm>
              <a:custGeom>
                <a:avLst/>
                <a:gdLst>
                  <a:gd name="connsiteX0" fmla="*/ 0 w 298764"/>
                  <a:gd name="connsiteY0" fmla="*/ 90534 h 90534"/>
                  <a:gd name="connsiteX1" fmla="*/ 54321 w 298764"/>
                  <a:gd name="connsiteY1" fmla="*/ 72427 h 90534"/>
                  <a:gd name="connsiteX2" fmla="*/ 81481 w 298764"/>
                  <a:gd name="connsiteY2" fmla="*/ 63374 h 90534"/>
                  <a:gd name="connsiteX3" fmla="*/ 190123 w 298764"/>
                  <a:gd name="connsiteY3" fmla="*/ 45267 h 90534"/>
                  <a:gd name="connsiteX4" fmla="*/ 226337 w 298764"/>
                  <a:gd name="connsiteY4" fmla="*/ 36214 h 90534"/>
                  <a:gd name="connsiteX5" fmla="*/ 298764 w 298764"/>
                  <a:gd name="connsiteY5" fmla="*/ 0 h 90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764" h="90534">
                    <a:moveTo>
                      <a:pt x="0" y="90534"/>
                    </a:moveTo>
                    <a:lnTo>
                      <a:pt x="54321" y="72427"/>
                    </a:lnTo>
                    <a:cubicBezTo>
                      <a:pt x="63374" y="69409"/>
                      <a:pt x="72034" y="64724"/>
                      <a:pt x="81481" y="63374"/>
                    </a:cubicBezTo>
                    <a:cubicBezTo>
                      <a:pt x="134401" y="55814"/>
                      <a:pt x="142454" y="55860"/>
                      <a:pt x="190123" y="45267"/>
                    </a:cubicBezTo>
                    <a:cubicBezTo>
                      <a:pt x="202270" y="42568"/>
                      <a:pt x="214419" y="39789"/>
                      <a:pt x="226337" y="36214"/>
                    </a:cubicBezTo>
                    <a:cubicBezTo>
                      <a:pt x="285782" y="18381"/>
                      <a:pt x="268491" y="30273"/>
                      <a:pt x="298764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0" name="Volný tvar 79"/>
              <p:cNvSpPr/>
              <p:nvPr/>
            </p:nvSpPr>
            <p:spPr>
              <a:xfrm>
                <a:off x="7787011" y="3965757"/>
                <a:ext cx="288907" cy="73030"/>
              </a:xfrm>
              <a:custGeom>
                <a:avLst/>
                <a:gdLst>
                  <a:gd name="connsiteX0" fmla="*/ 0 w 289711"/>
                  <a:gd name="connsiteY0" fmla="*/ 73382 h 73382"/>
                  <a:gd name="connsiteX1" fmla="*/ 81481 w 289711"/>
                  <a:gd name="connsiteY1" fmla="*/ 64328 h 73382"/>
                  <a:gd name="connsiteX2" fmla="*/ 172016 w 289711"/>
                  <a:gd name="connsiteY2" fmla="*/ 37168 h 73382"/>
                  <a:gd name="connsiteX3" fmla="*/ 253497 w 289711"/>
                  <a:gd name="connsiteY3" fmla="*/ 10007 h 73382"/>
                  <a:gd name="connsiteX4" fmla="*/ 289711 w 289711"/>
                  <a:gd name="connsiteY4" fmla="*/ 954 h 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711" h="73382">
                    <a:moveTo>
                      <a:pt x="0" y="73382"/>
                    </a:moveTo>
                    <a:cubicBezTo>
                      <a:pt x="27160" y="70364"/>
                      <a:pt x="54471" y="68483"/>
                      <a:pt x="81481" y="64328"/>
                    </a:cubicBezTo>
                    <a:cubicBezTo>
                      <a:pt x="106895" y="60418"/>
                      <a:pt x="150860" y="44220"/>
                      <a:pt x="172016" y="37168"/>
                    </a:cubicBezTo>
                    <a:lnTo>
                      <a:pt x="253497" y="10007"/>
                    </a:lnTo>
                    <a:cubicBezTo>
                      <a:pt x="283519" y="0"/>
                      <a:pt x="271115" y="954"/>
                      <a:pt x="289711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1" name="Volný tvar 80"/>
              <p:cNvSpPr/>
              <p:nvPr/>
            </p:nvSpPr>
            <p:spPr>
              <a:xfrm>
                <a:off x="7813996" y="3802234"/>
                <a:ext cx="342878" cy="100019"/>
              </a:xfrm>
              <a:custGeom>
                <a:avLst/>
                <a:gdLst>
                  <a:gd name="connsiteX0" fmla="*/ 0 w 344031"/>
                  <a:gd name="connsiteY0" fmla="*/ 100543 h 100543"/>
                  <a:gd name="connsiteX1" fmla="*/ 72427 w 344031"/>
                  <a:gd name="connsiteY1" fmla="*/ 82436 h 100543"/>
                  <a:gd name="connsiteX2" fmla="*/ 99588 w 344031"/>
                  <a:gd name="connsiteY2" fmla="*/ 64329 h 100543"/>
                  <a:gd name="connsiteX3" fmla="*/ 162962 w 344031"/>
                  <a:gd name="connsiteY3" fmla="*/ 46222 h 100543"/>
                  <a:gd name="connsiteX4" fmla="*/ 280657 w 344031"/>
                  <a:gd name="connsiteY4" fmla="*/ 19061 h 100543"/>
                  <a:gd name="connsiteX5" fmla="*/ 344031 w 344031"/>
                  <a:gd name="connsiteY5" fmla="*/ 954 h 100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44031" h="100543">
                    <a:moveTo>
                      <a:pt x="0" y="100543"/>
                    </a:moveTo>
                    <a:cubicBezTo>
                      <a:pt x="17213" y="97100"/>
                      <a:pt x="53870" y="91714"/>
                      <a:pt x="72427" y="82436"/>
                    </a:cubicBezTo>
                    <a:cubicBezTo>
                      <a:pt x="82159" y="77570"/>
                      <a:pt x="89856" y="69195"/>
                      <a:pt x="99588" y="64329"/>
                    </a:cubicBezTo>
                    <a:cubicBezTo>
                      <a:pt x="114807" y="56719"/>
                      <a:pt x="148450" y="50576"/>
                      <a:pt x="162962" y="46222"/>
                    </a:cubicBezTo>
                    <a:cubicBezTo>
                      <a:pt x="253348" y="19107"/>
                      <a:pt x="180700" y="33341"/>
                      <a:pt x="280657" y="19061"/>
                    </a:cubicBezTo>
                    <a:cubicBezTo>
                      <a:pt x="337841" y="0"/>
                      <a:pt x="315892" y="954"/>
                      <a:pt x="344031" y="954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2" name="Volný tvar 81"/>
              <p:cNvSpPr/>
              <p:nvPr/>
            </p:nvSpPr>
            <p:spPr>
              <a:xfrm>
                <a:off x="7813996" y="3630772"/>
                <a:ext cx="388913" cy="139709"/>
              </a:xfrm>
              <a:custGeom>
                <a:avLst/>
                <a:gdLst>
                  <a:gd name="connsiteX0" fmla="*/ 44716 w 388748"/>
                  <a:gd name="connsiteY0" fmla="*/ 126748 h 139853"/>
                  <a:gd name="connsiteX1" fmla="*/ 135251 w 388748"/>
                  <a:gd name="connsiteY1" fmla="*/ 108641 h 139853"/>
                  <a:gd name="connsiteX2" fmla="*/ 189571 w 388748"/>
                  <a:gd name="connsiteY2" fmla="*/ 90534 h 139853"/>
                  <a:gd name="connsiteX3" fmla="*/ 243892 w 388748"/>
                  <a:gd name="connsiteY3" fmla="*/ 72427 h 139853"/>
                  <a:gd name="connsiteX4" fmla="*/ 325373 w 388748"/>
                  <a:gd name="connsiteY4" fmla="*/ 45267 h 139853"/>
                  <a:gd name="connsiteX5" fmla="*/ 352534 w 388748"/>
                  <a:gd name="connsiteY5" fmla="*/ 36213 h 139853"/>
                  <a:gd name="connsiteX6" fmla="*/ 388748 w 388748"/>
                  <a:gd name="connsiteY6" fmla="*/ 0 h 139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8748" h="139853">
                    <a:moveTo>
                      <a:pt x="44716" y="126748"/>
                    </a:moveTo>
                    <a:cubicBezTo>
                      <a:pt x="120039" y="101641"/>
                      <a:pt x="0" y="139853"/>
                      <a:pt x="135251" y="108641"/>
                    </a:cubicBezTo>
                    <a:cubicBezTo>
                      <a:pt x="153848" y="104349"/>
                      <a:pt x="171464" y="96570"/>
                      <a:pt x="189571" y="90534"/>
                    </a:cubicBezTo>
                    <a:lnTo>
                      <a:pt x="243892" y="72427"/>
                    </a:lnTo>
                    <a:lnTo>
                      <a:pt x="325373" y="45267"/>
                    </a:lnTo>
                    <a:lnTo>
                      <a:pt x="352534" y="36213"/>
                    </a:lnTo>
                    <a:cubicBezTo>
                      <a:pt x="374384" y="3438"/>
                      <a:pt x="360909" y="13919"/>
                      <a:pt x="388748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3" name="Volný tvar 82"/>
              <p:cNvSpPr/>
              <p:nvPr/>
            </p:nvSpPr>
            <p:spPr>
              <a:xfrm>
                <a:off x="7864793" y="3449785"/>
                <a:ext cx="392088" cy="168286"/>
              </a:xfrm>
              <a:custGeom>
                <a:avLst/>
                <a:gdLst>
                  <a:gd name="connsiteX0" fmla="*/ 47761 w 391792"/>
                  <a:gd name="connsiteY0" fmla="*/ 153909 h 168581"/>
                  <a:gd name="connsiteX1" fmla="*/ 120188 w 391792"/>
                  <a:gd name="connsiteY1" fmla="*/ 135802 h 168581"/>
                  <a:gd name="connsiteX2" fmla="*/ 174509 w 391792"/>
                  <a:gd name="connsiteY2" fmla="*/ 117695 h 168581"/>
                  <a:gd name="connsiteX3" fmla="*/ 201670 w 391792"/>
                  <a:gd name="connsiteY3" fmla="*/ 108642 h 168581"/>
                  <a:gd name="connsiteX4" fmla="*/ 283151 w 391792"/>
                  <a:gd name="connsiteY4" fmla="*/ 72428 h 168581"/>
                  <a:gd name="connsiteX5" fmla="*/ 310311 w 391792"/>
                  <a:gd name="connsiteY5" fmla="*/ 63375 h 168581"/>
                  <a:gd name="connsiteX6" fmla="*/ 337472 w 391792"/>
                  <a:gd name="connsiteY6" fmla="*/ 36214 h 168581"/>
                  <a:gd name="connsiteX7" fmla="*/ 364632 w 391792"/>
                  <a:gd name="connsiteY7" fmla="*/ 27161 h 168581"/>
                  <a:gd name="connsiteX8" fmla="*/ 391792 w 391792"/>
                  <a:gd name="connsiteY8" fmla="*/ 0 h 168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1792" h="168581">
                    <a:moveTo>
                      <a:pt x="47761" y="153909"/>
                    </a:moveTo>
                    <a:cubicBezTo>
                      <a:pt x="130180" y="126437"/>
                      <a:pt x="0" y="168581"/>
                      <a:pt x="120188" y="135802"/>
                    </a:cubicBezTo>
                    <a:cubicBezTo>
                      <a:pt x="138602" y="130780"/>
                      <a:pt x="156402" y="123731"/>
                      <a:pt x="174509" y="117695"/>
                    </a:cubicBezTo>
                    <a:lnTo>
                      <a:pt x="201670" y="108642"/>
                    </a:lnTo>
                    <a:cubicBezTo>
                      <a:pt x="244710" y="79948"/>
                      <a:pt x="218508" y="93975"/>
                      <a:pt x="283151" y="72428"/>
                    </a:cubicBezTo>
                    <a:lnTo>
                      <a:pt x="310311" y="63375"/>
                    </a:lnTo>
                    <a:cubicBezTo>
                      <a:pt x="319365" y="54321"/>
                      <a:pt x="326819" y="43316"/>
                      <a:pt x="337472" y="36214"/>
                    </a:cubicBezTo>
                    <a:cubicBezTo>
                      <a:pt x="345412" y="30920"/>
                      <a:pt x="356692" y="32455"/>
                      <a:pt x="364632" y="27161"/>
                    </a:cubicBezTo>
                    <a:cubicBezTo>
                      <a:pt x="375285" y="20059"/>
                      <a:pt x="391792" y="0"/>
                      <a:pt x="391792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4" name="Volný tvar 83"/>
              <p:cNvSpPr/>
              <p:nvPr/>
            </p:nvSpPr>
            <p:spPr>
              <a:xfrm>
                <a:off x="7958450" y="3322777"/>
                <a:ext cx="334941" cy="136534"/>
              </a:xfrm>
              <a:custGeom>
                <a:avLst/>
                <a:gdLst>
                  <a:gd name="connsiteX0" fmla="*/ 0 w 334978"/>
                  <a:gd name="connsiteY0" fmla="*/ 135802 h 135802"/>
                  <a:gd name="connsiteX1" fmla="*/ 90535 w 334978"/>
                  <a:gd name="connsiteY1" fmla="*/ 117695 h 135802"/>
                  <a:gd name="connsiteX2" fmla="*/ 144855 w 334978"/>
                  <a:gd name="connsiteY2" fmla="*/ 99588 h 135802"/>
                  <a:gd name="connsiteX3" fmla="*/ 172016 w 334978"/>
                  <a:gd name="connsiteY3" fmla="*/ 81481 h 135802"/>
                  <a:gd name="connsiteX4" fmla="*/ 226337 w 334978"/>
                  <a:gd name="connsiteY4" fmla="*/ 63374 h 135802"/>
                  <a:gd name="connsiteX5" fmla="*/ 280657 w 334978"/>
                  <a:gd name="connsiteY5" fmla="*/ 36214 h 135802"/>
                  <a:gd name="connsiteX6" fmla="*/ 334978 w 334978"/>
                  <a:gd name="connsiteY6" fmla="*/ 0 h 135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4978" h="135802">
                    <a:moveTo>
                      <a:pt x="0" y="135802"/>
                    </a:moveTo>
                    <a:cubicBezTo>
                      <a:pt x="36698" y="129685"/>
                      <a:pt x="56777" y="127822"/>
                      <a:pt x="90535" y="117695"/>
                    </a:cubicBezTo>
                    <a:cubicBezTo>
                      <a:pt x="108816" y="112211"/>
                      <a:pt x="144855" y="99588"/>
                      <a:pt x="144855" y="99588"/>
                    </a:cubicBezTo>
                    <a:cubicBezTo>
                      <a:pt x="153909" y="93552"/>
                      <a:pt x="162073" y="85900"/>
                      <a:pt x="172016" y="81481"/>
                    </a:cubicBezTo>
                    <a:cubicBezTo>
                      <a:pt x="189457" y="73729"/>
                      <a:pt x="210456" y="73961"/>
                      <a:pt x="226337" y="63374"/>
                    </a:cubicBezTo>
                    <a:cubicBezTo>
                      <a:pt x="261437" y="39973"/>
                      <a:pt x="243175" y="48708"/>
                      <a:pt x="280657" y="36214"/>
                    </a:cubicBezTo>
                    <a:lnTo>
                      <a:pt x="334978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5" name="Volný tvar 84"/>
              <p:cNvSpPr/>
              <p:nvPr/>
            </p:nvSpPr>
            <p:spPr>
              <a:xfrm>
                <a:off x="7967975" y="3133851"/>
                <a:ext cx="361927" cy="180987"/>
              </a:xfrm>
              <a:custGeom>
                <a:avLst/>
                <a:gdLst>
                  <a:gd name="connsiteX0" fmla="*/ 0 w 362138"/>
                  <a:gd name="connsiteY0" fmla="*/ 181069 h 181069"/>
                  <a:gd name="connsiteX1" fmla="*/ 54320 w 362138"/>
                  <a:gd name="connsiteY1" fmla="*/ 172016 h 181069"/>
                  <a:gd name="connsiteX2" fmla="*/ 81481 w 362138"/>
                  <a:gd name="connsiteY2" fmla="*/ 153909 h 181069"/>
                  <a:gd name="connsiteX3" fmla="*/ 153908 w 362138"/>
                  <a:gd name="connsiteY3" fmla="*/ 135802 h 181069"/>
                  <a:gd name="connsiteX4" fmla="*/ 208229 w 362138"/>
                  <a:gd name="connsiteY4" fmla="*/ 108642 h 181069"/>
                  <a:gd name="connsiteX5" fmla="*/ 235390 w 362138"/>
                  <a:gd name="connsiteY5" fmla="*/ 90535 h 181069"/>
                  <a:gd name="connsiteX6" fmla="*/ 262550 w 362138"/>
                  <a:gd name="connsiteY6" fmla="*/ 81481 h 181069"/>
                  <a:gd name="connsiteX7" fmla="*/ 316871 w 362138"/>
                  <a:gd name="connsiteY7" fmla="*/ 45267 h 181069"/>
                  <a:gd name="connsiteX8" fmla="*/ 344031 w 362138"/>
                  <a:gd name="connsiteY8" fmla="*/ 27160 h 181069"/>
                  <a:gd name="connsiteX9" fmla="*/ 362138 w 362138"/>
                  <a:gd name="connsiteY9" fmla="*/ 0 h 181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2138" h="181069">
                    <a:moveTo>
                      <a:pt x="0" y="181069"/>
                    </a:moveTo>
                    <a:cubicBezTo>
                      <a:pt x="18107" y="178051"/>
                      <a:pt x="36906" y="177821"/>
                      <a:pt x="54320" y="172016"/>
                    </a:cubicBezTo>
                    <a:cubicBezTo>
                      <a:pt x="64643" y="168575"/>
                      <a:pt x="71749" y="158775"/>
                      <a:pt x="81481" y="153909"/>
                    </a:cubicBezTo>
                    <a:cubicBezTo>
                      <a:pt x="100044" y="144628"/>
                      <a:pt x="136685" y="139247"/>
                      <a:pt x="153908" y="135802"/>
                    </a:cubicBezTo>
                    <a:cubicBezTo>
                      <a:pt x="231749" y="83909"/>
                      <a:pt x="133262" y="146125"/>
                      <a:pt x="208229" y="108642"/>
                    </a:cubicBezTo>
                    <a:cubicBezTo>
                      <a:pt x="217961" y="103776"/>
                      <a:pt x="225658" y="95401"/>
                      <a:pt x="235390" y="90535"/>
                    </a:cubicBezTo>
                    <a:cubicBezTo>
                      <a:pt x="243926" y="86267"/>
                      <a:pt x="254208" y="86116"/>
                      <a:pt x="262550" y="81481"/>
                    </a:cubicBezTo>
                    <a:cubicBezTo>
                      <a:pt x="281573" y="70912"/>
                      <a:pt x="298764" y="57338"/>
                      <a:pt x="316871" y="45267"/>
                    </a:cubicBezTo>
                    <a:lnTo>
                      <a:pt x="344031" y="27160"/>
                    </a:lnTo>
                    <a:lnTo>
                      <a:pt x="362138" y="0"/>
                    </a:ln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86" name="Volný tvar 85"/>
              <p:cNvSpPr/>
              <p:nvPr/>
            </p:nvSpPr>
            <p:spPr>
              <a:xfrm>
                <a:off x="7994960" y="2970328"/>
                <a:ext cx="361927" cy="180987"/>
              </a:xfrm>
              <a:custGeom>
                <a:avLst/>
                <a:gdLst>
                  <a:gd name="connsiteX0" fmla="*/ 0 w 362139"/>
                  <a:gd name="connsiteY0" fmla="*/ 181069 h 181069"/>
                  <a:gd name="connsiteX1" fmla="*/ 54321 w 362139"/>
                  <a:gd name="connsiteY1" fmla="*/ 153909 h 181069"/>
                  <a:gd name="connsiteX2" fmla="*/ 81481 w 362139"/>
                  <a:gd name="connsiteY2" fmla="*/ 126748 h 181069"/>
                  <a:gd name="connsiteX3" fmla="*/ 162962 w 362139"/>
                  <a:gd name="connsiteY3" fmla="*/ 108641 h 181069"/>
                  <a:gd name="connsiteX4" fmla="*/ 217283 w 362139"/>
                  <a:gd name="connsiteY4" fmla="*/ 90534 h 181069"/>
                  <a:gd name="connsiteX5" fmla="*/ 271604 w 362139"/>
                  <a:gd name="connsiteY5" fmla="*/ 72427 h 181069"/>
                  <a:gd name="connsiteX6" fmla="*/ 298764 w 362139"/>
                  <a:gd name="connsiteY6" fmla="*/ 63374 h 181069"/>
                  <a:gd name="connsiteX7" fmla="*/ 325925 w 362139"/>
                  <a:gd name="connsiteY7" fmla="*/ 45267 h 181069"/>
                  <a:gd name="connsiteX8" fmla="*/ 344032 w 362139"/>
                  <a:gd name="connsiteY8" fmla="*/ 18107 h 181069"/>
                  <a:gd name="connsiteX9" fmla="*/ 362139 w 362139"/>
                  <a:gd name="connsiteY9" fmla="*/ 0 h 181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2139" h="181069">
                    <a:moveTo>
                      <a:pt x="0" y="181069"/>
                    </a:moveTo>
                    <a:cubicBezTo>
                      <a:pt x="27217" y="171996"/>
                      <a:pt x="30924" y="173407"/>
                      <a:pt x="54321" y="153909"/>
                    </a:cubicBezTo>
                    <a:cubicBezTo>
                      <a:pt x="64157" y="145712"/>
                      <a:pt x="70364" y="133100"/>
                      <a:pt x="81481" y="126748"/>
                    </a:cubicBezTo>
                    <a:cubicBezTo>
                      <a:pt x="88900" y="122509"/>
                      <a:pt x="159567" y="109567"/>
                      <a:pt x="162962" y="108641"/>
                    </a:cubicBezTo>
                    <a:cubicBezTo>
                      <a:pt x="181376" y="103619"/>
                      <a:pt x="199176" y="96570"/>
                      <a:pt x="217283" y="90534"/>
                    </a:cubicBezTo>
                    <a:lnTo>
                      <a:pt x="271604" y="72427"/>
                    </a:lnTo>
                    <a:lnTo>
                      <a:pt x="298764" y="63374"/>
                    </a:lnTo>
                    <a:cubicBezTo>
                      <a:pt x="307818" y="57338"/>
                      <a:pt x="318231" y="52961"/>
                      <a:pt x="325925" y="45267"/>
                    </a:cubicBezTo>
                    <a:cubicBezTo>
                      <a:pt x="333619" y="37573"/>
                      <a:pt x="337235" y="26603"/>
                      <a:pt x="344032" y="18107"/>
                    </a:cubicBezTo>
                    <a:cubicBezTo>
                      <a:pt x="349364" y="11442"/>
                      <a:pt x="356103" y="6036"/>
                      <a:pt x="362139" y="0"/>
                    </a:cubicBezTo>
                  </a:path>
                </a:pathLst>
              </a:cu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</p:grpSp>
      <p:grpSp>
        <p:nvGrpSpPr>
          <p:cNvPr id="44" name="Skupina 18"/>
          <p:cNvGrpSpPr>
            <a:grpSpLocks/>
          </p:cNvGrpSpPr>
          <p:nvPr/>
        </p:nvGrpSpPr>
        <p:grpSpPr bwMode="auto">
          <a:xfrm>
            <a:off x="7235825" y="5445125"/>
            <a:ext cx="1081088" cy="1079500"/>
            <a:chOff x="7236296" y="5445224"/>
            <a:chExt cx="1080120" cy="1080120"/>
          </a:xfrm>
        </p:grpSpPr>
        <p:sp>
          <p:nvSpPr>
            <p:cNvPr id="50" name="Elipsa 49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1" name="Obdélník 50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60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65788E-6 L 0.01563 -0.0541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27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65788E-6 L 0.03924 -0.0333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-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STEP-DOWN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Formerly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invented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molards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Mildly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curved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rather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oval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Reduction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occurence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demanding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Combination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Glidden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STEP-DOWN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Contains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3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steps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Aim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to: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Determine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constant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Minimalize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possiblity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extrusion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throught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apex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Precise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recognition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width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SHAPING AND CLEANING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purpose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respects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anatomy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makes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possible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thorought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cleaning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hermetic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obturation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Cleaning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purpose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material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(pulp,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microorganisms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STEP-DOWN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92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1.Step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2/3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(H-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ISO15,20,25),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determined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 8 instrument.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014913" y="1266825"/>
            <a:ext cx="2463800" cy="1801813"/>
          </a:xfrm>
          <a:custGeom>
            <a:avLst/>
            <a:gdLst>
              <a:gd name="connsiteX0" fmla="*/ 208230 w 2462542"/>
              <a:gd name="connsiteY0" fmla="*/ 1602464 h 1692998"/>
              <a:gd name="connsiteX1" fmla="*/ 81481 w 2462542"/>
              <a:gd name="connsiteY1" fmla="*/ 1439501 h 1692998"/>
              <a:gd name="connsiteX2" fmla="*/ 0 w 2462542"/>
              <a:gd name="connsiteY2" fmla="*/ 1231271 h 1692998"/>
              <a:gd name="connsiteX3" fmla="*/ 18107 w 2462542"/>
              <a:gd name="connsiteY3" fmla="*/ 760491 h 1692998"/>
              <a:gd name="connsiteX4" fmla="*/ 108641 w 2462542"/>
              <a:gd name="connsiteY4" fmla="*/ 407406 h 1692998"/>
              <a:gd name="connsiteX5" fmla="*/ 334978 w 2462542"/>
              <a:gd name="connsiteY5" fmla="*/ 153909 h 1692998"/>
              <a:gd name="connsiteX6" fmla="*/ 525101 w 2462542"/>
              <a:gd name="connsiteY6" fmla="*/ 0 h 1692998"/>
              <a:gd name="connsiteX7" fmla="*/ 642796 w 2462542"/>
              <a:gd name="connsiteY7" fmla="*/ 0 h 1692998"/>
              <a:gd name="connsiteX8" fmla="*/ 787651 w 2462542"/>
              <a:gd name="connsiteY8" fmla="*/ 108642 h 1692998"/>
              <a:gd name="connsiteX9" fmla="*/ 932507 w 2462542"/>
              <a:gd name="connsiteY9" fmla="*/ 298765 h 1692998"/>
              <a:gd name="connsiteX10" fmla="*/ 1113576 w 2462542"/>
              <a:gd name="connsiteY10" fmla="*/ 398353 h 1692998"/>
              <a:gd name="connsiteX11" fmla="*/ 1195057 w 2462542"/>
              <a:gd name="connsiteY11" fmla="*/ 434566 h 1692998"/>
              <a:gd name="connsiteX12" fmla="*/ 1484768 w 2462542"/>
              <a:gd name="connsiteY12" fmla="*/ 280658 h 1692998"/>
              <a:gd name="connsiteX13" fmla="*/ 1584356 w 2462542"/>
              <a:gd name="connsiteY13" fmla="*/ 162963 h 1692998"/>
              <a:gd name="connsiteX14" fmla="*/ 1729212 w 2462542"/>
              <a:gd name="connsiteY14" fmla="*/ 45267 h 1692998"/>
              <a:gd name="connsiteX15" fmla="*/ 1919334 w 2462542"/>
              <a:gd name="connsiteY15" fmla="*/ 18107 h 1692998"/>
              <a:gd name="connsiteX16" fmla="*/ 2199992 w 2462542"/>
              <a:gd name="connsiteY16" fmla="*/ 190123 h 1692998"/>
              <a:gd name="connsiteX17" fmla="*/ 2362954 w 2462542"/>
              <a:gd name="connsiteY17" fmla="*/ 434566 h 1692998"/>
              <a:gd name="connsiteX18" fmla="*/ 2426329 w 2462542"/>
              <a:gd name="connsiteY18" fmla="*/ 751438 h 1692998"/>
              <a:gd name="connsiteX19" fmla="*/ 2462542 w 2462542"/>
              <a:gd name="connsiteY19" fmla="*/ 1231271 h 1692998"/>
              <a:gd name="connsiteX20" fmla="*/ 2408222 w 2462542"/>
              <a:gd name="connsiteY20" fmla="*/ 1502875 h 1692998"/>
              <a:gd name="connsiteX21" fmla="*/ 2299580 w 2462542"/>
              <a:gd name="connsiteY21" fmla="*/ 1692998 h 1692998"/>
              <a:gd name="connsiteX22" fmla="*/ 2027976 w 2462542"/>
              <a:gd name="connsiteY22" fmla="*/ 1674891 h 1692998"/>
              <a:gd name="connsiteX23" fmla="*/ 1819746 w 2462542"/>
              <a:gd name="connsiteY23" fmla="*/ 1566250 h 1692998"/>
              <a:gd name="connsiteX24" fmla="*/ 1475715 w 2462542"/>
              <a:gd name="connsiteY24" fmla="*/ 1448555 h 1692998"/>
              <a:gd name="connsiteX25" fmla="*/ 1023041 w 2462542"/>
              <a:gd name="connsiteY25" fmla="*/ 1412341 h 1692998"/>
              <a:gd name="connsiteX26" fmla="*/ 679010 w 2462542"/>
              <a:gd name="connsiteY26" fmla="*/ 1448555 h 1692998"/>
              <a:gd name="connsiteX27" fmla="*/ 325925 w 2462542"/>
              <a:gd name="connsiteY27" fmla="*/ 1593410 h 1692998"/>
              <a:gd name="connsiteX28" fmla="*/ 208230 w 2462542"/>
              <a:gd name="connsiteY28" fmla="*/ 1602464 h 1692998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79010 w 2462542"/>
              <a:gd name="connsiteY26" fmla="*/ 1448555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2542" h="1801475">
                <a:moveTo>
                  <a:pt x="208230" y="1602464"/>
                </a:moveTo>
                <a:lnTo>
                  <a:pt x="81481" y="1439501"/>
                </a:lnTo>
                <a:lnTo>
                  <a:pt x="0" y="1231271"/>
                </a:lnTo>
                <a:lnTo>
                  <a:pt x="18107" y="760491"/>
                </a:lnTo>
                <a:lnTo>
                  <a:pt x="108641" y="407406"/>
                </a:lnTo>
                <a:lnTo>
                  <a:pt x="334978" y="153909"/>
                </a:lnTo>
                <a:lnTo>
                  <a:pt x="525101" y="0"/>
                </a:lnTo>
                <a:lnTo>
                  <a:pt x="642796" y="0"/>
                </a:lnTo>
                <a:lnTo>
                  <a:pt x="787651" y="108642"/>
                </a:lnTo>
                <a:lnTo>
                  <a:pt x="932507" y="298765"/>
                </a:lnTo>
                <a:lnTo>
                  <a:pt x="1113576" y="398353"/>
                </a:lnTo>
                <a:lnTo>
                  <a:pt x="1195057" y="434566"/>
                </a:lnTo>
                <a:lnTo>
                  <a:pt x="1484768" y="280658"/>
                </a:lnTo>
                <a:lnTo>
                  <a:pt x="1584356" y="162963"/>
                </a:lnTo>
                <a:lnTo>
                  <a:pt x="1729212" y="45267"/>
                </a:lnTo>
                <a:lnTo>
                  <a:pt x="1919334" y="18107"/>
                </a:lnTo>
                <a:lnTo>
                  <a:pt x="2199992" y="190123"/>
                </a:lnTo>
                <a:lnTo>
                  <a:pt x="2362954" y="434566"/>
                </a:lnTo>
                <a:lnTo>
                  <a:pt x="2426329" y="751438"/>
                </a:lnTo>
                <a:lnTo>
                  <a:pt x="2462542" y="1231271"/>
                </a:lnTo>
                <a:lnTo>
                  <a:pt x="2408222" y="1502875"/>
                </a:lnTo>
                <a:lnTo>
                  <a:pt x="2299580" y="1692998"/>
                </a:lnTo>
                <a:lnTo>
                  <a:pt x="2076660" y="1729467"/>
                </a:lnTo>
                <a:lnTo>
                  <a:pt x="1860636" y="1729467"/>
                </a:lnTo>
                <a:lnTo>
                  <a:pt x="1500596" y="1801475"/>
                </a:lnTo>
                <a:lnTo>
                  <a:pt x="1068548" y="1801475"/>
                </a:lnTo>
                <a:lnTo>
                  <a:pt x="636500" y="1729467"/>
                </a:lnTo>
                <a:lnTo>
                  <a:pt x="348468" y="1657459"/>
                </a:lnTo>
                <a:lnTo>
                  <a:pt x="208230" y="16024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16488" y="2870200"/>
            <a:ext cx="2860675" cy="3457575"/>
          </a:xfrm>
          <a:custGeom>
            <a:avLst/>
            <a:gdLst>
              <a:gd name="connsiteX0" fmla="*/ 334978 w 2860895"/>
              <a:gd name="connsiteY0" fmla="*/ 0 h 3458423"/>
              <a:gd name="connsiteX1" fmla="*/ 235390 w 2860895"/>
              <a:gd name="connsiteY1" fmla="*/ 190122 h 3458423"/>
              <a:gd name="connsiteX2" fmla="*/ 63374 w 2860895"/>
              <a:gd name="connsiteY2" fmla="*/ 697116 h 3458423"/>
              <a:gd name="connsiteX3" fmla="*/ 0 w 2860895"/>
              <a:gd name="connsiteY3" fmla="*/ 1249378 h 3458423"/>
              <a:gd name="connsiteX4" fmla="*/ 45267 w 2860895"/>
              <a:gd name="connsiteY4" fmla="*/ 1982708 h 3458423"/>
              <a:gd name="connsiteX5" fmla="*/ 81481 w 2860895"/>
              <a:gd name="connsiteY5" fmla="*/ 2815627 h 3458423"/>
              <a:gd name="connsiteX6" fmla="*/ 208229 w 2860895"/>
              <a:gd name="connsiteY6" fmla="*/ 3132499 h 3458423"/>
              <a:gd name="connsiteX7" fmla="*/ 416459 w 2860895"/>
              <a:gd name="connsiteY7" fmla="*/ 3277354 h 3458423"/>
              <a:gd name="connsiteX8" fmla="*/ 724277 w 2860895"/>
              <a:gd name="connsiteY8" fmla="*/ 3105338 h 3458423"/>
              <a:gd name="connsiteX9" fmla="*/ 923453 w 2860895"/>
              <a:gd name="connsiteY9" fmla="*/ 2634558 h 3458423"/>
              <a:gd name="connsiteX10" fmla="*/ 968720 w 2860895"/>
              <a:gd name="connsiteY10" fmla="*/ 2136617 h 3458423"/>
              <a:gd name="connsiteX11" fmla="*/ 941560 w 2860895"/>
              <a:gd name="connsiteY11" fmla="*/ 1502875 h 3458423"/>
              <a:gd name="connsiteX12" fmla="*/ 1068309 w 2860895"/>
              <a:gd name="connsiteY12" fmla="*/ 1104522 h 3458423"/>
              <a:gd name="connsiteX13" fmla="*/ 1294645 w 2860895"/>
              <a:gd name="connsiteY13" fmla="*/ 950613 h 3458423"/>
              <a:gd name="connsiteX14" fmla="*/ 1575303 w 2860895"/>
              <a:gd name="connsiteY14" fmla="*/ 977774 h 3458423"/>
              <a:gd name="connsiteX15" fmla="*/ 1783532 w 2860895"/>
              <a:gd name="connsiteY15" fmla="*/ 1367073 h 3458423"/>
              <a:gd name="connsiteX16" fmla="*/ 1783532 w 2860895"/>
              <a:gd name="connsiteY16" fmla="*/ 2055136 h 3458423"/>
              <a:gd name="connsiteX17" fmla="*/ 1837853 w 2860895"/>
              <a:gd name="connsiteY17" fmla="*/ 2544023 h 3458423"/>
              <a:gd name="connsiteX18" fmla="*/ 1892174 w 2860895"/>
              <a:gd name="connsiteY18" fmla="*/ 2915215 h 3458423"/>
              <a:gd name="connsiteX19" fmla="*/ 2055136 w 2860895"/>
              <a:gd name="connsiteY19" fmla="*/ 3376942 h 3458423"/>
              <a:gd name="connsiteX20" fmla="*/ 2254313 w 2860895"/>
              <a:gd name="connsiteY20" fmla="*/ 3458423 h 3458423"/>
              <a:gd name="connsiteX21" fmla="*/ 2534970 w 2860895"/>
              <a:gd name="connsiteY21" fmla="*/ 3376942 h 3458423"/>
              <a:gd name="connsiteX22" fmla="*/ 2734146 w 2860895"/>
              <a:gd name="connsiteY22" fmla="*/ 2960483 h 3458423"/>
              <a:gd name="connsiteX23" fmla="*/ 2860895 w 2860895"/>
              <a:gd name="connsiteY23" fmla="*/ 2073243 h 3458423"/>
              <a:gd name="connsiteX24" fmla="*/ 2716039 w 2860895"/>
              <a:gd name="connsiteY24" fmla="*/ 968720 h 3458423"/>
              <a:gd name="connsiteX25" fmla="*/ 2381061 w 2860895"/>
              <a:gd name="connsiteY25" fmla="*/ 90534 h 3458423"/>
              <a:gd name="connsiteX26" fmla="*/ 2236206 w 2860895"/>
              <a:gd name="connsiteY26" fmla="*/ 117695 h 3458423"/>
              <a:gd name="connsiteX27" fmla="*/ 1964602 w 2860895"/>
              <a:gd name="connsiteY27" fmla="*/ 117695 h 3458423"/>
              <a:gd name="connsiteX28" fmla="*/ 1656784 w 2860895"/>
              <a:gd name="connsiteY28" fmla="*/ 172015 h 3458423"/>
              <a:gd name="connsiteX29" fmla="*/ 1158843 w 2860895"/>
              <a:gd name="connsiteY29" fmla="*/ 199176 h 3458423"/>
              <a:gd name="connsiteX30" fmla="*/ 651849 w 2860895"/>
              <a:gd name="connsiteY30" fmla="*/ 99588 h 3458423"/>
              <a:gd name="connsiteX31" fmla="*/ 334978 w 2860895"/>
              <a:gd name="connsiteY31" fmla="*/ 0 h 345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60895" h="3458423">
                <a:moveTo>
                  <a:pt x="334978" y="0"/>
                </a:moveTo>
                <a:lnTo>
                  <a:pt x="235390" y="190122"/>
                </a:lnTo>
                <a:lnTo>
                  <a:pt x="63374" y="697116"/>
                </a:lnTo>
                <a:lnTo>
                  <a:pt x="0" y="1249378"/>
                </a:lnTo>
                <a:lnTo>
                  <a:pt x="45267" y="1982708"/>
                </a:lnTo>
                <a:lnTo>
                  <a:pt x="81481" y="2815627"/>
                </a:lnTo>
                <a:lnTo>
                  <a:pt x="208229" y="3132499"/>
                </a:lnTo>
                <a:lnTo>
                  <a:pt x="416459" y="3277354"/>
                </a:lnTo>
                <a:lnTo>
                  <a:pt x="724277" y="3105338"/>
                </a:lnTo>
                <a:lnTo>
                  <a:pt x="923453" y="2634558"/>
                </a:lnTo>
                <a:lnTo>
                  <a:pt x="968720" y="2136617"/>
                </a:lnTo>
                <a:lnTo>
                  <a:pt x="941560" y="1502875"/>
                </a:lnTo>
                <a:lnTo>
                  <a:pt x="1068309" y="1104522"/>
                </a:lnTo>
                <a:lnTo>
                  <a:pt x="1294645" y="950613"/>
                </a:lnTo>
                <a:lnTo>
                  <a:pt x="1575303" y="977774"/>
                </a:lnTo>
                <a:lnTo>
                  <a:pt x="1783532" y="1367073"/>
                </a:lnTo>
                <a:lnTo>
                  <a:pt x="1783532" y="2055136"/>
                </a:lnTo>
                <a:lnTo>
                  <a:pt x="1837853" y="2544023"/>
                </a:lnTo>
                <a:lnTo>
                  <a:pt x="1892174" y="2915215"/>
                </a:lnTo>
                <a:lnTo>
                  <a:pt x="2055136" y="3376942"/>
                </a:lnTo>
                <a:lnTo>
                  <a:pt x="2254313" y="3458423"/>
                </a:lnTo>
                <a:lnTo>
                  <a:pt x="2534970" y="3376942"/>
                </a:lnTo>
                <a:lnTo>
                  <a:pt x="2734146" y="2960483"/>
                </a:lnTo>
                <a:lnTo>
                  <a:pt x="2860895" y="2073243"/>
                </a:lnTo>
                <a:lnTo>
                  <a:pt x="2716039" y="968720"/>
                </a:lnTo>
                <a:lnTo>
                  <a:pt x="2381061" y="90534"/>
                </a:lnTo>
                <a:lnTo>
                  <a:pt x="2236206" y="117695"/>
                </a:lnTo>
                <a:lnTo>
                  <a:pt x="1964602" y="117695"/>
                </a:lnTo>
                <a:lnTo>
                  <a:pt x="1656784" y="172015"/>
                </a:lnTo>
                <a:lnTo>
                  <a:pt x="1158843" y="199176"/>
                </a:lnTo>
                <a:lnTo>
                  <a:pt x="651849" y="99588"/>
                </a:lnTo>
                <a:lnTo>
                  <a:pt x="334978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259388" y="1285875"/>
            <a:ext cx="2046287" cy="5033963"/>
          </a:xfrm>
          <a:custGeom>
            <a:avLst/>
            <a:gdLst>
              <a:gd name="connsiteX0" fmla="*/ 461727 w 2046084"/>
              <a:gd name="connsiteY0" fmla="*/ 54321 h 5033727"/>
              <a:gd name="connsiteX1" fmla="*/ 461727 w 2046084"/>
              <a:gd name="connsiteY1" fmla="*/ 1711105 h 5033727"/>
              <a:gd name="connsiteX2" fmla="*/ 325925 w 2046084"/>
              <a:gd name="connsiteY2" fmla="*/ 1982709 h 5033727"/>
              <a:gd name="connsiteX3" fmla="*/ 144856 w 2046084"/>
              <a:gd name="connsiteY3" fmla="*/ 2580238 h 5033727"/>
              <a:gd name="connsiteX4" fmla="*/ 45268 w 2046084"/>
              <a:gd name="connsiteY4" fmla="*/ 3431263 h 5033727"/>
              <a:gd name="connsiteX5" fmla="*/ 0 w 2046084"/>
              <a:gd name="connsiteY5" fmla="*/ 4182701 h 5033727"/>
              <a:gd name="connsiteX6" fmla="*/ 45268 w 2046084"/>
              <a:gd name="connsiteY6" fmla="*/ 4825497 h 5033727"/>
              <a:gd name="connsiteX7" fmla="*/ 72428 w 2046084"/>
              <a:gd name="connsiteY7" fmla="*/ 4843604 h 5033727"/>
              <a:gd name="connsiteX8" fmla="*/ 172016 w 2046084"/>
              <a:gd name="connsiteY8" fmla="*/ 4798337 h 5033727"/>
              <a:gd name="connsiteX9" fmla="*/ 135802 w 2046084"/>
              <a:gd name="connsiteY9" fmla="*/ 4218915 h 5033727"/>
              <a:gd name="connsiteX10" fmla="*/ 190123 w 2046084"/>
              <a:gd name="connsiteY10" fmla="*/ 3413157 h 5033727"/>
              <a:gd name="connsiteX11" fmla="*/ 371192 w 2046084"/>
              <a:gd name="connsiteY11" fmla="*/ 2643612 h 5033727"/>
              <a:gd name="connsiteX12" fmla="*/ 642796 w 2046084"/>
              <a:gd name="connsiteY12" fmla="*/ 2136618 h 5033727"/>
              <a:gd name="connsiteX13" fmla="*/ 896293 w 2046084"/>
              <a:gd name="connsiteY13" fmla="*/ 2027976 h 5033727"/>
              <a:gd name="connsiteX14" fmla="*/ 1231272 w 2046084"/>
              <a:gd name="connsiteY14" fmla="*/ 2046083 h 5033727"/>
              <a:gd name="connsiteX15" fmla="*/ 1493822 w 2046084"/>
              <a:gd name="connsiteY15" fmla="*/ 2163778 h 5033727"/>
              <a:gd name="connsiteX16" fmla="*/ 1683945 w 2046084"/>
              <a:gd name="connsiteY16" fmla="*/ 2417275 h 5033727"/>
              <a:gd name="connsiteX17" fmla="*/ 1810693 w 2046084"/>
              <a:gd name="connsiteY17" fmla="*/ 2933323 h 5033727"/>
              <a:gd name="connsiteX18" fmla="*/ 1801640 w 2046084"/>
              <a:gd name="connsiteY18" fmla="*/ 3539905 h 5033727"/>
              <a:gd name="connsiteX19" fmla="*/ 1837854 w 2046084"/>
              <a:gd name="connsiteY19" fmla="*/ 4065006 h 5033727"/>
              <a:gd name="connsiteX20" fmla="*/ 1865014 w 2046084"/>
              <a:gd name="connsiteY20" fmla="*/ 4562947 h 5033727"/>
              <a:gd name="connsiteX21" fmla="*/ 1964602 w 2046084"/>
              <a:gd name="connsiteY21" fmla="*/ 5033727 h 5033727"/>
              <a:gd name="connsiteX22" fmla="*/ 2018923 w 2046084"/>
              <a:gd name="connsiteY22" fmla="*/ 5015620 h 5033727"/>
              <a:gd name="connsiteX23" fmla="*/ 2046084 w 2046084"/>
              <a:gd name="connsiteY23" fmla="*/ 4807390 h 5033727"/>
              <a:gd name="connsiteX24" fmla="*/ 2009870 w 2046084"/>
              <a:gd name="connsiteY24" fmla="*/ 4227968 h 5033727"/>
              <a:gd name="connsiteX25" fmla="*/ 2000816 w 2046084"/>
              <a:gd name="connsiteY25" fmla="*/ 3576119 h 5033727"/>
              <a:gd name="connsiteX26" fmla="*/ 1991763 w 2046084"/>
              <a:gd name="connsiteY26" fmla="*/ 2942376 h 5033727"/>
              <a:gd name="connsiteX27" fmla="*/ 1919335 w 2046084"/>
              <a:gd name="connsiteY27" fmla="*/ 2498757 h 5033727"/>
              <a:gd name="connsiteX28" fmla="*/ 1729212 w 2046084"/>
              <a:gd name="connsiteY28" fmla="*/ 2100404 h 5033727"/>
              <a:gd name="connsiteX29" fmla="*/ 1511929 w 2046084"/>
              <a:gd name="connsiteY29" fmla="*/ 1865014 h 5033727"/>
              <a:gd name="connsiteX30" fmla="*/ 1457608 w 2046084"/>
              <a:gd name="connsiteY30" fmla="*/ 1611517 h 5033727"/>
              <a:gd name="connsiteX31" fmla="*/ 1665838 w 2046084"/>
              <a:gd name="connsiteY31" fmla="*/ 27160 h 5033727"/>
              <a:gd name="connsiteX32" fmla="*/ 1665838 w 2046084"/>
              <a:gd name="connsiteY32" fmla="*/ 0 h 5033727"/>
              <a:gd name="connsiteX33" fmla="*/ 1493822 w 2046084"/>
              <a:gd name="connsiteY33" fmla="*/ 18107 h 5033727"/>
              <a:gd name="connsiteX34" fmla="*/ 1330860 w 2046084"/>
              <a:gd name="connsiteY34" fmla="*/ 126749 h 5033727"/>
              <a:gd name="connsiteX35" fmla="*/ 1267486 w 2046084"/>
              <a:gd name="connsiteY35" fmla="*/ 244444 h 5033727"/>
              <a:gd name="connsiteX36" fmla="*/ 977775 w 2046084"/>
              <a:gd name="connsiteY36" fmla="*/ 416459 h 5033727"/>
              <a:gd name="connsiteX37" fmla="*/ 688064 w 2046084"/>
              <a:gd name="connsiteY37" fmla="*/ 289711 h 5033727"/>
              <a:gd name="connsiteX38" fmla="*/ 534155 w 2046084"/>
              <a:gd name="connsiteY38" fmla="*/ 72428 h 5033727"/>
              <a:gd name="connsiteX39" fmla="*/ 461727 w 2046084"/>
              <a:gd name="connsiteY39" fmla="*/ 54321 h 5033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46084" h="5033727">
                <a:moveTo>
                  <a:pt x="461727" y="54321"/>
                </a:moveTo>
                <a:lnTo>
                  <a:pt x="461727" y="1711105"/>
                </a:lnTo>
                <a:lnTo>
                  <a:pt x="325925" y="1982709"/>
                </a:lnTo>
                <a:lnTo>
                  <a:pt x="144856" y="2580238"/>
                </a:lnTo>
                <a:lnTo>
                  <a:pt x="45268" y="3431263"/>
                </a:lnTo>
                <a:lnTo>
                  <a:pt x="0" y="4182701"/>
                </a:lnTo>
                <a:lnTo>
                  <a:pt x="45268" y="4825497"/>
                </a:lnTo>
                <a:lnTo>
                  <a:pt x="72428" y="4843604"/>
                </a:lnTo>
                <a:lnTo>
                  <a:pt x="172016" y="4798337"/>
                </a:lnTo>
                <a:lnTo>
                  <a:pt x="135802" y="4218915"/>
                </a:lnTo>
                <a:lnTo>
                  <a:pt x="190123" y="3413157"/>
                </a:lnTo>
                <a:lnTo>
                  <a:pt x="371192" y="2643612"/>
                </a:lnTo>
                <a:lnTo>
                  <a:pt x="642796" y="2136618"/>
                </a:lnTo>
                <a:lnTo>
                  <a:pt x="896293" y="2027976"/>
                </a:lnTo>
                <a:lnTo>
                  <a:pt x="1231272" y="2046083"/>
                </a:lnTo>
                <a:lnTo>
                  <a:pt x="1493822" y="2163778"/>
                </a:lnTo>
                <a:lnTo>
                  <a:pt x="1683945" y="2417275"/>
                </a:lnTo>
                <a:lnTo>
                  <a:pt x="1810693" y="2933323"/>
                </a:lnTo>
                <a:lnTo>
                  <a:pt x="1801640" y="3539905"/>
                </a:lnTo>
                <a:lnTo>
                  <a:pt x="1837854" y="4065006"/>
                </a:lnTo>
                <a:lnTo>
                  <a:pt x="1865014" y="4562947"/>
                </a:lnTo>
                <a:lnTo>
                  <a:pt x="1964602" y="5033727"/>
                </a:lnTo>
                <a:lnTo>
                  <a:pt x="2018923" y="5015620"/>
                </a:lnTo>
                <a:lnTo>
                  <a:pt x="2046084" y="4807390"/>
                </a:lnTo>
                <a:lnTo>
                  <a:pt x="2009870" y="4227968"/>
                </a:lnTo>
                <a:lnTo>
                  <a:pt x="2000816" y="3576119"/>
                </a:lnTo>
                <a:lnTo>
                  <a:pt x="1991763" y="2942376"/>
                </a:lnTo>
                <a:lnTo>
                  <a:pt x="1919335" y="2498757"/>
                </a:lnTo>
                <a:lnTo>
                  <a:pt x="1729212" y="2100404"/>
                </a:lnTo>
                <a:lnTo>
                  <a:pt x="1511929" y="1865014"/>
                </a:lnTo>
                <a:lnTo>
                  <a:pt x="1457608" y="1611517"/>
                </a:lnTo>
                <a:lnTo>
                  <a:pt x="1665838" y="27160"/>
                </a:lnTo>
                <a:lnTo>
                  <a:pt x="1665838" y="0"/>
                </a:lnTo>
                <a:lnTo>
                  <a:pt x="1493822" y="18107"/>
                </a:lnTo>
                <a:lnTo>
                  <a:pt x="1330860" y="126749"/>
                </a:lnTo>
                <a:lnTo>
                  <a:pt x="1267486" y="244444"/>
                </a:lnTo>
                <a:lnTo>
                  <a:pt x="977775" y="416459"/>
                </a:lnTo>
                <a:lnTo>
                  <a:pt x="688064" y="289711"/>
                </a:lnTo>
                <a:lnTo>
                  <a:pt x="534155" y="72428"/>
                </a:lnTo>
                <a:lnTo>
                  <a:pt x="461727" y="54321"/>
                </a:lnTo>
                <a:close/>
              </a:path>
            </a:pathLst>
          </a:custGeom>
          <a:solidFill>
            <a:srgbClr val="FF0000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5" name="Přímá spojovací šipka 14"/>
          <p:cNvCxnSpPr/>
          <p:nvPr/>
        </p:nvCxnSpPr>
        <p:spPr>
          <a:xfrm flipH="1">
            <a:off x="4716463" y="2924175"/>
            <a:ext cx="71437" cy="208915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2" name="TextovéPole 15"/>
          <p:cNvSpPr txBox="1">
            <a:spLocks noChangeArrowheads="1"/>
          </p:cNvSpPr>
          <p:nvPr/>
        </p:nvSpPr>
        <p:spPr bwMode="auto">
          <a:xfrm>
            <a:off x="4140200" y="37893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2/3</a:t>
            </a:r>
          </a:p>
        </p:txBody>
      </p:sp>
      <p:sp>
        <p:nvSpPr>
          <p:cNvPr id="17" name="Volný tvar 16"/>
          <p:cNvSpPr/>
          <p:nvPr/>
        </p:nvSpPr>
        <p:spPr>
          <a:xfrm>
            <a:off x="5292725" y="3141663"/>
            <a:ext cx="615950" cy="1927225"/>
          </a:xfrm>
          <a:custGeom>
            <a:avLst/>
            <a:gdLst>
              <a:gd name="connsiteX0" fmla="*/ 0 w 615636"/>
              <a:gd name="connsiteY0" fmla="*/ 1865014 h 1928388"/>
              <a:gd name="connsiteX1" fmla="*/ 45268 w 615636"/>
              <a:gd name="connsiteY1" fmla="*/ 1928388 h 1928388"/>
              <a:gd name="connsiteX2" fmla="*/ 108642 w 615636"/>
              <a:gd name="connsiteY2" fmla="*/ 1919335 h 1928388"/>
              <a:gd name="connsiteX3" fmla="*/ 144856 w 615636"/>
              <a:gd name="connsiteY3" fmla="*/ 1892175 h 1928388"/>
              <a:gd name="connsiteX4" fmla="*/ 199177 w 615636"/>
              <a:gd name="connsiteY4" fmla="*/ 1575303 h 1928388"/>
              <a:gd name="connsiteX5" fmla="*/ 280658 w 615636"/>
              <a:gd name="connsiteY5" fmla="*/ 1095470 h 1928388"/>
              <a:gd name="connsiteX6" fmla="*/ 434567 w 615636"/>
              <a:gd name="connsiteY6" fmla="*/ 615636 h 1928388"/>
              <a:gd name="connsiteX7" fmla="*/ 615636 w 615636"/>
              <a:gd name="connsiteY7" fmla="*/ 244444 h 1928388"/>
              <a:gd name="connsiteX8" fmla="*/ 334979 w 615636"/>
              <a:gd name="connsiteY8" fmla="*/ 0 h 1928388"/>
              <a:gd name="connsiteX9" fmla="*/ 199177 w 615636"/>
              <a:gd name="connsiteY9" fmla="*/ 452674 h 1928388"/>
              <a:gd name="connsiteX10" fmla="*/ 72428 w 615636"/>
              <a:gd name="connsiteY10" fmla="*/ 841973 h 1928388"/>
              <a:gd name="connsiteX11" fmla="*/ 18107 w 615636"/>
              <a:gd name="connsiteY11" fmla="*/ 1520983 h 1928388"/>
              <a:gd name="connsiteX12" fmla="*/ 0 w 615636"/>
              <a:gd name="connsiteY12" fmla="*/ 1865014 h 192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5636" h="1928388">
                <a:moveTo>
                  <a:pt x="0" y="1865014"/>
                </a:moveTo>
                <a:lnTo>
                  <a:pt x="45268" y="1928388"/>
                </a:lnTo>
                <a:lnTo>
                  <a:pt x="108642" y="1919335"/>
                </a:lnTo>
                <a:lnTo>
                  <a:pt x="144856" y="1892175"/>
                </a:lnTo>
                <a:lnTo>
                  <a:pt x="199177" y="1575303"/>
                </a:lnTo>
                <a:lnTo>
                  <a:pt x="280658" y="1095470"/>
                </a:lnTo>
                <a:lnTo>
                  <a:pt x="434567" y="615636"/>
                </a:lnTo>
                <a:lnTo>
                  <a:pt x="615636" y="244444"/>
                </a:lnTo>
                <a:lnTo>
                  <a:pt x="334979" y="0"/>
                </a:lnTo>
                <a:lnTo>
                  <a:pt x="199177" y="452674"/>
                </a:lnTo>
                <a:lnTo>
                  <a:pt x="72428" y="841973"/>
                </a:lnTo>
                <a:lnTo>
                  <a:pt x="18107" y="1520983"/>
                </a:lnTo>
                <a:lnTo>
                  <a:pt x="0" y="1865014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5292725" y="3141663"/>
            <a:ext cx="660400" cy="1938337"/>
          </a:xfrm>
          <a:custGeom>
            <a:avLst/>
            <a:gdLst>
              <a:gd name="connsiteX0" fmla="*/ 90535 w 660903"/>
              <a:gd name="connsiteY0" fmla="*/ 1937442 h 1937442"/>
              <a:gd name="connsiteX1" fmla="*/ 199176 w 660903"/>
              <a:gd name="connsiteY1" fmla="*/ 1910282 h 1937442"/>
              <a:gd name="connsiteX2" fmla="*/ 244443 w 660903"/>
              <a:gd name="connsiteY2" fmla="*/ 1683945 h 1937442"/>
              <a:gd name="connsiteX3" fmla="*/ 334978 w 660903"/>
              <a:gd name="connsiteY3" fmla="*/ 1113577 h 1937442"/>
              <a:gd name="connsiteX4" fmla="*/ 470780 w 660903"/>
              <a:gd name="connsiteY4" fmla="*/ 706171 h 1937442"/>
              <a:gd name="connsiteX5" fmla="*/ 660903 w 660903"/>
              <a:gd name="connsiteY5" fmla="*/ 271604 h 1937442"/>
              <a:gd name="connsiteX6" fmla="*/ 362139 w 660903"/>
              <a:gd name="connsiteY6" fmla="*/ 0 h 1937442"/>
              <a:gd name="connsiteX7" fmla="*/ 262550 w 660903"/>
              <a:gd name="connsiteY7" fmla="*/ 226337 h 1937442"/>
              <a:gd name="connsiteX8" fmla="*/ 126748 w 660903"/>
              <a:gd name="connsiteY8" fmla="*/ 679010 h 1937442"/>
              <a:gd name="connsiteX9" fmla="*/ 72428 w 660903"/>
              <a:gd name="connsiteY9" fmla="*/ 869133 h 1937442"/>
              <a:gd name="connsiteX10" fmla="*/ 36214 w 660903"/>
              <a:gd name="connsiteY10" fmla="*/ 1312753 h 1937442"/>
              <a:gd name="connsiteX11" fmla="*/ 0 w 660903"/>
              <a:gd name="connsiteY11" fmla="*/ 1828800 h 1937442"/>
              <a:gd name="connsiteX12" fmla="*/ 90535 w 660903"/>
              <a:gd name="connsiteY12" fmla="*/ 1937442 h 1937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60903" h="1937442">
                <a:moveTo>
                  <a:pt x="90535" y="1937442"/>
                </a:moveTo>
                <a:lnTo>
                  <a:pt x="199176" y="1910282"/>
                </a:lnTo>
                <a:lnTo>
                  <a:pt x="244443" y="1683945"/>
                </a:lnTo>
                <a:lnTo>
                  <a:pt x="334978" y="1113577"/>
                </a:lnTo>
                <a:lnTo>
                  <a:pt x="470780" y="706171"/>
                </a:lnTo>
                <a:lnTo>
                  <a:pt x="660903" y="271604"/>
                </a:lnTo>
                <a:lnTo>
                  <a:pt x="362139" y="0"/>
                </a:lnTo>
                <a:lnTo>
                  <a:pt x="262550" y="226337"/>
                </a:lnTo>
                <a:lnTo>
                  <a:pt x="126748" y="679010"/>
                </a:lnTo>
                <a:lnTo>
                  <a:pt x="72428" y="869133"/>
                </a:lnTo>
                <a:lnTo>
                  <a:pt x="36214" y="1312753"/>
                </a:lnTo>
                <a:lnTo>
                  <a:pt x="0" y="1828800"/>
                </a:lnTo>
                <a:lnTo>
                  <a:pt x="90535" y="1937442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5219700" y="3141663"/>
            <a:ext cx="741363" cy="1928812"/>
          </a:xfrm>
          <a:custGeom>
            <a:avLst/>
            <a:gdLst>
              <a:gd name="connsiteX0" fmla="*/ 407405 w 742384"/>
              <a:gd name="connsiteY0" fmla="*/ 0 h 1928389"/>
              <a:gd name="connsiteX1" fmla="*/ 334978 w 742384"/>
              <a:gd name="connsiteY1" fmla="*/ 45268 h 1928389"/>
              <a:gd name="connsiteX2" fmla="*/ 190122 w 742384"/>
              <a:gd name="connsiteY2" fmla="*/ 416460 h 1928389"/>
              <a:gd name="connsiteX3" fmla="*/ 81481 w 742384"/>
              <a:gd name="connsiteY3" fmla="*/ 805759 h 1928389"/>
              <a:gd name="connsiteX4" fmla="*/ 36213 w 742384"/>
              <a:gd name="connsiteY4" fmla="*/ 1149791 h 1928389"/>
              <a:gd name="connsiteX5" fmla="*/ 0 w 742384"/>
              <a:gd name="connsiteY5" fmla="*/ 1756373 h 1928389"/>
              <a:gd name="connsiteX6" fmla="*/ 9053 w 742384"/>
              <a:gd name="connsiteY6" fmla="*/ 1865014 h 1928389"/>
              <a:gd name="connsiteX7" fmla="*/ 99588 w 742384"/>
              <a:gd name="connsiteY7" fmla="*/ 1928389 h 1928389"/>
              <a:gd name="connsiteX8" fmla="*/ 217283 w 742384"/>
              <a:gd name="connsiteY8" fmla="*/ 1919335 h 1928389"/>
              <a:gd name="connsiteX9" fmla="*/ 262550 w 742384"/>
              <a:gd name="connsiteY9" fmla="*/ 1892175 h 1928389"/>
              <a:gd name="connsiteX10" fmla="*/ 389299 w 742384"/>
              <a:gd name="connsiteY10" fmla="*/ 1158844 h 1928389"/>
              <a:gd name="connsiteX11" fmla="*/ 516047 w 742384"/>
              <a:gd name="connsiteY11" fmla="*/ 724278 h 1928389"/>
              <a:gd name="connsiteX12" fmla="*/ 706170 w 742384"/>
              <a:gd name="connsiteY12" fmla="*/ 307818 h 1928389"/>
              <a:gd name="connsiteX13" fmla="*/ 724277 w 742384"/>
              <a:gd name="connsiteY13" fmla="*/ 271604 h 1928389"/>
              <a:gd name="connsiteX14" fmla="*/ 742384 w 742384"/>
              <a:gd name="connsiteY14" fmla="*/ 235391 h 1928389"/>
              <a:gd name="connsiteX15" fmla="*/ 407405 w 742384"/>
              <a:gd name="connsiteY15" fmla="*/ 0 h 192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42384" h="1928389">
                <a:moveTo>
                  <a:pt x="407405" y="0"/>
                </a:moveTo>
                <a:lnTo>
                  <a:pt x="334978" y="45268"/>
                </a:lnTo>
                <a:lnTo>
                  <a:pt x="190122" y="416460"/>
                </a:lnTo>
                <a:lnTo>
                  <a:pt x="81481" y="805759"/>
                </a:lnTo>
                <a:lnTo>
                  <a:pt x="36213" y="1149791"/>
                </a:lnTo>
                <a:lnTo>
                  <a:pt x="0" y="1756373"/>
                </a:lnTo>
                <a:lnTo>
                  <a:pt x="9053" y="1865014"/>
                </a:lnTo>
                <a:lnTo>
                  <a:pt x="99588" y="1928389"/>
                </a:lnTo>
                <a:lnTo>
                  <a:pt x="217283" y="1919335"/>
                </a:lnTo>
                <a:lnTo>
                  <a:pt x="262550" y="1892175"/>
                </a:lnTo>
                <a:lnTo>
                  <a:pt x="389299" y="1158844"/>
                </a:lnTo>
                <a:lnTo>
                  <a:pt x="516047" y="724278"/>
                </a:lnTo>
                <a:lnTo>
                  <a:pt x="706170" y="307818"/>
                </a:lnTo>
                <a:lnTo>
                  <a:pt x="724277" y="271604"/>
                </a:lnTo>
                <a:lnTo>
                  <a:pt x="742384" y="235391"/>
                </a:lnTo>
                <a:lnTo>
                  <a:pt x="407405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219700" y="1268413"/>
            <a:ext cx="2100263" cy="5006975"/>
          </a:xfrm>
          <a:custGeom>
            <a:avLst/>
            <a:gdLst>
              <a:gd name="connsiteX0" fmla="*/ 506994 w 2100404"/>
              <a:gd name="connsiteY0" fmla="*/ 9053 h 5006566"/>
              <a:gd name="connsiteX1" fmla="*/ 506994 w 2100404"/>
              <a:gd name="connsiteY1" fmla="*/ 1683945 h 5006566"/>
              <a:gd name="connsiteX2" fmla="*/ 452673 w 2100404"/>
              <a:gd name="connsiteY2" fmla="*/ 1865014 h 5006566"/>
              <a:gd name="connsiteX3" fmla="*/ 344032 w 2100404"/>
              <a:gd name="connsiteY3" fmla="*/ 1910281 h 5006566"/>
              <a:gd name="connsiteX4" fmla="*/ 190123 w 2100404"/>
              <a:gd name="connsiteY4" fmla="*/ 2272420 h 5006566"/>
              <a:gd name="connsiteX5" fmla="*/ 90535 w 2100404"/>
              <a:gd name="connsiteY5" fmla="*/ 2688879 h 5006566"/>
              <a:gd name="connsiteX6" fmla="*/ 36214 w 2100404"/>
              <a:gd name="connsiteY6" fmla="*/ 3060071 h 5006566"/>
              <a:gd name="connsiteX7" fmla="*/ 0 w 2100404"/>
              <a:gd name="connsiteY7" fmla="*/ 3503691 h 5006566"/>
              <a:gd name="connsiteX8" fmla="*/ 18107 w 2100404"/>
              <a:gd name="connsiteY8" fmla="*/ 3739081 h 5006566"/>
              <a:gd name="connsiteX9" fmla="*/ 81481 w 2100404"/>
              <a:gd name="connsiteY9" fmla="*/ 3775295 h 5006566"/>
              <a:gd name="connsiteX10" fmla="*/ 45267 w 2100404"/>
              <a:gd name="connsiteY10" fmla="*/ 4137434 h 5006566"/>
              <a:gd name="connsiteX11" fmla="*/ 72428 w 2100404"/>
              <a:gd name="connsiteY11" fmla="*/ 4481465 h 5006566"/>
              <a:gd name="connsiteX12" fmla="*/ 90535 w 2100404"/>
              <a:gd name="connsiteY12" fmla="*/ 4816444 h 5006566"/>
              <a:gd name="connsiteX13" fmla="*/ 117695 w 2100404"/>
              <a:gd name="connsiteY13" fmla="*/ 4825497 h 5006566"/>
              <a:gd name="connsiteX14" fmla="*/ 217283 w 2100404"/>
              <a:gd name="connsiteY14" fmla="*/ 4771176 h 5006566"/>
              <a:gd name="connsiteX15" fmla="*/ 190123 w 2100404"/>
              <a:gd name="connsiteY15" fmla="*/ 4309450 h 5006566"/>
              <a:gd name="connsiteX16" fmla="*/ 190123 w 2100404"/>
              <a:gd name="connsiteY16" fmla="*/ 4046899 h 5006566"/>
              <a:gd name="connsiteX17" fmla="*/ 208230 w 2100404"/>
              <a:gd name="connsiteY17" fmla="*/ 3784349 h 5006566"/>
              <a:gd name="connsiteX18" fmla="*/ 280657 w 2100404"/>
              <a:gd name="connsiteY18" fmla="*/ 3757188 h 5006566"/>
              <a:gd name="connsiteX19" fmla="*/ 371192 w 2100404"/>
              <a:gd name="connsiteY19" fmla="*/ 3213980 h 5006566"/>
              <a:gd name="connsiteX20" fmla="*/ 425513 w 2100404"/>
              <a:gd name="connsiteY20" fmla="*/ 2906162 h 5006566"/>
              <a:gd name="connsiteX21" fmla="*/ 525101 w 2100404"/>
              <a:gd name="connsiteY21" fmla="*/ 2589291 h 5006566"/>
              <a:gd name="connsiteX22" fmla="*/ 669956 w 2100404"/>
              <a:gd name="connsiteY22" fmla="*/ 2263366 h 5006566"/>
              <a:gd name="connsiteX23" fmla="*/ 760491 w 2100404"/>
              <a:gd name="connsiteY23" fmla="*/ 2082297 h 5006566"/>
              <a:gd name="connsiteX24" fmla="*/ 950614 w 2100404"/>
              <a:gd name="connsiteY24" fmla="*/ 2000816 h 5006566"/>
              <a:gd name="connsiteX25" fmla="*/ 1222218 w 2100404"/>
              <a:gd name="connsiteY25" fmla="*/ 2018923 h 5006566"/>
              <a:gd name="connsiteX26" fmla="*/ 1339913 w 2100404"/>
              <a:gd name="connsiteY26" fmla="*/ 2046083 h 5006566"/>
              <a:gd name="connsiteX27" fmla="*/ 1548143 w 2100404"/>
              <a:gd name="connsiteY27" fmla="*/ 2145671 h 5006566"/>
              <a:gd name="connsiteX28" fmla="*/ 1747319 w 2100404"/>
              <a:gd name="connsiteY28" fmla="*/ 2417275 h 5006566"/>
              <a:gd name="connsiteX29" fmla="*/ 1855960 w 2100404"/>
              <a:gd name="connsiteY29" fmla="*/ 2888055 h 5006566"/>
              <a:gd name="connsiteX30" fmla="*/ 1846907 w 2100404"/>
              <a:gd name="connsiteY30" fmla="*/ 3494638 h 5006566"/>
              <a:gd name="connsiteX31" fmla="*/ 1892174 w 2100404"/>
              <a:gd name="connsiteY31" fmla="*/ 4137434 h 5006566"/>
              <a:gd name="connsiteX32" fmla="*/ 1910281 w 2100404"/>
              <a:gd name="connsiteY32" fmla="*/ 4553893 h 5006566"/>
              <a:gd name="connsiteX33" fmla="*/ 2018923 w 2100404"/>
              <a:gd name="connsiteY33" fmla="*/ 5006566 h 5006566"/>
              <a:gd name="connsiteX34" fmla="*/ 2064190 w 2100404"/>
              <a:gd name="connsiteY34" fmla="*/ 4997513 h 5006566"/>
              <a:gd name="connsiteX35" fmla="*/ 2100404 w 2100404"/>
              <a:gd name="connsiteY35" fmla="*/ 4762123 h 5006566"/>
              <a:gd name="connsiteX36" fmla="*/ 2046083 w 2100404"/>
              <a:gd name="connsiteY36" fmla="*/ 3902044 h 5006566"/>
              <a:gd name="connsiteX37" fmla="*/ 2046083 w 2100404"/>
              <a:gd name="connsiteY37" fmla="*/ 3259248 h 5006566"/>
              <a:gd name="connsiteX38" fmla="*/ 2037030 w 2100404"/>
              <a:gd name="connsiteY38" fmla="*/ 2906162 h 5006566"/>
              <a:gd name="connsiteX39" fmla="*/ 1964602 w 2100404"/>
              <a:gd name="connsiteY39" fmla="*/ 2471596 h 5006566"/>
              <a:gd name="connsiteX40" fmla="*/ 1774479 w 2100404"/>
              <a:gd name="connsiteY40" fmla="*/ 2082297 h 5006566"/>
              <a:gd name="connsiteX41" fmla="*/ 1557196 w 2100404"/>
              <a:gd name="connsiteY41" fmla="*/ 1846907 h 5006566"/>
              <a:gd name="connsiteX42" fmla="*/ 1502875 w 2100404"/>
              <a:gd name="connsiteY42" fmla="*/ 1593410 h 5006566"/>
              <a:gd name="connsiteX43" fmla="*/ 1711105 w 2100404"/>
              <a:gd name="connsiteY43" fmla="*/ 0 h 5006566"/>
              <a:gd name="connsiteX44" fmla="*/ 1557196 w 2100404"/>
              <a:gd name="connsiteY44" fmla="*/ 0 h 5006566"/>
              <a:gd name="connsiteX45" fmla="*/ 1376127 w 2100404"/>
              <a:gd name="connsiteY45" fmla="*/ 99588 h 5006566"/>
              <a:gd name="connsiteX46" fmla="*/ 1321806 w 2100404"/>
              <a:gd name="connsiteY46" fmla="*/ 208230 h 5006566"/>
              <a:gd name="connsiteX47" fmla="*/ 1023042 w 2100404"/>
              <a:gd name="connsiteY47" fmla="*/ 407406 h 5006566"/>
              <a:gd name="connsiteX48" fmla="*/ 742384 w 2100404"/>
              <a:gd name="connsiteY48" fmla="*/ 289711 h 5006566"/>
              <a:gd name="connsiteX49" fmla="*/ 588475 w 2100404"/>
              <a:gd name="connsiteY49" fmla="*/ 63374 h 5006566"/>
              <a:gd name="connsiteX50" fmla="*/ 506994 w 2100404"/>
              <a:gd name="connsiteY50" fmla="*/ 9053 h 50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00404" h="5006566">
                <a:moveTo>
                  <a:pt x="506994" y="9053"/>
                </a:moveTo>
                <a:lnTo>
                  <a:pt x="506994" y="1683945"/>
                </a:lnTo>
                <a:lnTo>
                  <a:pt x="452673" y="1865014"/>
                </a:lnTo>
                <a:lnTo>
                  <a:pt x="344032" y="1910281"/>
                </a:lnTo>
                <a:lnTo>
                  <a:pt x="190123" y="2272420"/>
                </a:lnTo>
                <a:lnTo>
                  <a:pt x="90535" y="2688879"/>
                </a:lnTo>
                <a:lnTo>
                  <a:pt x="36214" y="3060071"/>
                </a:lnTo>
                <a:lnTo>
                  <a:pt x="0" y="3503691"/>
                </a:lnTo>
                <a:lnTo>
                  <a:pt x="18107" y="3739081"/>
                </a:lnTo>
                <a:lnTo>
                  <a:pt x="81481" y="3775295"/>
                </a:lnTo>
                <a:lnTo>
                  <a:pt x="45267" y="4137434"/>
                </a:lnTo>
                <a:lnTo>
                  <a:pt x="72428" y="4481465"/>
                </a:lnTo>
                <a:lnTo>
                  <a:pt x="90535" y="4816444"/>
                </a:lnTo>
                <a:lnTo>
                  <a:pt x="117695" y="4825497"/>
                </a:lnTo>
                <a:lnTo>
                  <a:pt x="217283" y="4771176"/>
                </a:lnTo>
                <a:lnTo>
                  <a:pt x="190123" y="4309450"/>
                </a:lnTo>
                <a:lnTo>
                  <a:pt x="190123" y="4046899"/>
                </a:lnTo>
                <a:lnTo>
                  <a:pt x="208230" y="3784349"/>
                </a:lnTo>
                <a:lnTo>
                  <a:pt x="280657" y="3757188"/>
                </a:lnTo>
                <a:lnTo>
                  <a:pt x="371192" y="3213980"/>
                </a:lnTo>
                <a:lnTo>
                  <a:pt x="425513" y="2906162"/>
                </a:lnTo>
                <a:lnTo>
                  <a:pt x="525101" y="2589291"/>
                </a:lnTo>
                <a:lnTo>
                  <a:pt x="669956" y="2263366"/>
                </a:lnTo>
                <a:lnTo>
                  <a:pt x="760491" y="2082297"/>
                </a:lnTo>
                <a:lnTo>
                  <a:pt x="950614" y="2000816"/>
                </a:lnTo>
                <a:lnTo>
                  <a:pt x="1222218" y="2018923"/>
                </a:lnTo>
                <a:lnTo>
                  <a:pt x="1339913" y="2046083"/>
                </a:lnTo>
                <a:lnTo>
                  <a:pt x="1548143" y="2145671"/>
                </a:lnTo>
                <a:lnTo>
                  <a:pt x="1747319" y="2417275"/>
                </a:lnTo>
                <a:lnTo>
                  <a:pt x="1855960" y="2888055"/>
                </a:lnTo>
                <a:lnTo>
                  <a:pt x="1846907" y="3494638"/>
                </a:lnTo>
                <a:lnTo>
                  <a:pt x="1892174" y="4137434"/>
                </a:lnTo>
                <a:lnTo>
                  <a:pt x="1910281" y="4553893"/>
                </a:lnTo>
                <a:lnTo>
                  <a:pt x="2018923" y="5006566"/>
                </a:lnTo>
                <a:lnTo>
                  <a:pt x="2064190" y="4997513"/>
                </a:lnTo>
                <a:lnTo>
                  <a:pt x="2100404" y="4762123"/>
                </a:lnTo>
                <a:lnTo>
                  <a:pt x="2046083" y="3902044"/>
                </a:lnTo>
                <a:lnTo>
                  <a:pt x="2046083" y="3259248"/>
                </a:lnTo>
                <a:lnTo>
                  <a:pt x="2037030" y="2906162"/>
                </a:lnTo>
                <a:lnTo>
                  <a:pt x="1964602" y="2471596"/>
                </a:lnTo>
                <a:lnTo>
                  <a:pt x="1774479" y="2082297"/>
                </a:lnTo>
                <a:lnTo>
                  <a:pt x="1557196" y="1846907"/>
                </a:lnTo>
                <a:lnTo>
                  <a:pt x="1502875" y="1593410"/>
                </a:lnTo>
                <a:lnTo>
                  <a:pt x="1711105" y="0"/>
                </a:lnTo>
                <a:lnTo>
                  <a:pt x="1557196" y="0"/>
                </a:lnTo>
                <a:lnTo>
                  <a:pt x="1376127" y="99588"/>
                </a:lnTo>
                <a:lnTo>
                  <a:pt x="1321806" y="208230"/>
                </a:lnTo>
                <a:lnTo>
                  <a:pt x="1023042" y="407406"/>
                </a:lnTo>
                <a:lnTo>
                  <a:pt x="742384" y="289711"/>
                </a:lnTo>
                <a:lnTo>
                  <a:pt x="588475" y="63374"/>
                </a:lnTo>
                <a:lnTo>
                  <a:pt x="506994" y="9053"/>
                </a:lnTo>
                <a:close/>
              </a:path>
            </a:pathLst>
          </a:custGeom>
          <a:solidFill>
            <a:srgbClr val="FF0000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4" name="Skupina 46"/>
          <p:cNvGrpSpPr>
            <a:grpSpLocks/>
          </p:cNvGrpSpPr>
          <p:nvPr/>
        </p:nvGrpSpPr>
        <p:grpSpPr bwMode="auto">
          <a:xfrm>
            <a:off x="7380288" y="5589588"/>
            <a:ext cx="1081087" cy="1079500"/>
            <a:chOff x="8603456" y="5661248"/>
            <a:chExt cx="1081088" cy="1079500"/>
          </a:xfrm>
        </p:grpSpPr>
        <p:sp>
          <p:nvSpPr>
            <p:cNvPr id="16" name="Elipsa 15"/>
            <p:cNvSpPr/>
            <p:nvPr/>
          </p:nvSpPr>
          <p:spPr bwMode="auto">
            <a:xfrm>
              <a:off x="8603456" y="5661248"/>
              <a:ext cx="1081088" cy="10795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1" name="Elipsa 20"/>
            <p:cNvSpPr/>
            <p:nvPr/>
          </p:nvSpPr>
          <p:spPr>
            <a:xfrm>
              <a:off x="8838406" y="5877148"/>
              <a:ext cx="611188" cy="6477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 bwMode="auto">
            <a:xfrm>
              <a:off x="8819674" y="6021081"/>
              <a:ext cx="648653" cy="369120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5" name="Skupina 46"/>
          <p:cNvGrpSpPr>
            <a:grpSpLocks/>
          </p:cNvGrpSpPr>
          <p:nvPr/>
        </p:nvGrpSpPr>
        <p:grpSpPr bwMode="auto">
          <a:xfrm>
            <a:off x="7388225" y="5597525"/>
            <a:ext cx="1081088" cy="1079500"/>
            <a:chOff x="8603456" y="5661248"/>
            <a:chExt cx="1081088" cy="1079500"/>
          </a:xfrm>
        </p:grpSpPr>
        <p:sp>
          <p:nvSpPr>
            <p:cNvPr id="24" name="Elipsa 23"/>
            <p:cNvSpPr/>
            <p:nvPr/>
          </p:nvSpPr>
          <p:spPr bwMode="auto">
            <a:xfrm>
              <a:off x="8603456" y="5661248"/>
              <a:ext cx="1081088" cy="10795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5" name="Elipsa 24"/>
            <p:cNvSpPr/>
            <p:nvPr/>
          </p:nvSpPr>
          <p:spPr>
            <a:xfrm>
              <a:off x="8838406" y="5877148"/>
              <a:ext cx="611188" cy="6477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 bwMode="auto">
            <a:xfrm>
              <a:off x="8819674" y="6021081"/>
              <a:ext cx="648653" cy="369120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grpSp>
        <p:nvGrpSpPr>
          <p:cNvPr id="6" name="Skupina 46"/>
          <p:cNvGrpSpPr>
            <a:grpSpLocks/>
          </p:cNvGrpSpPr>
          <p:nvPr/>
        </p:nvGrpSpPr>
        <p:grpSpPr bwMode="auto">
          <a:xfrm>
            <a:off x="7380288" y="5589588"/>
            <a:ext cx="1081087" cy="1079500"/>
            <a:chOff x="8603456" y="5661248"/>
            <a:chExt cx="1081088" cy="1079500"/>
          </a:xfrm>
        </p:grpSpPr>
        <p:sp>
          <p:nvSpPr>
            <p:cNvPr id="28" name="Elipsa 27"/>
            <p:cNvSpPr/>
            <p:nvPr/>
          </p:nvSpPr>
          <p:spPr bwMode="auto">
            <a:xfrm>
              <a:off x="8603456" y="5661248"/>
              <a:ext cx="1081088" cy="10795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9" name="Elipsa 28"/>
            <p:cNvSpPr/>
            <p:nvPr/>
          </p:nvSpPr>
          <p:spPr>
            <a:xfrm>
              <a:off x="8838406" y="5877148"/>
              <a:ext cx="611188" cy="6477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 bwMode="auto">
            <a:xfrm>
              <a:off x="8819674" y="6021081"/>
              <a:ext cx="648653" cy="369120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STEP-DOWN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92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2.Step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Glidden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(1-4),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ProTaper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ProFile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014913" y="1266825"/>
            <a:ext cx="2463800" cy="1801813"/>
          </a:xfrm>
          <a:custGeom>
            <a:avLst/>
            <a:gdLst>
              <a:gd name="connsiteX0" fmla="*/ 208230 w 2462542"/>
              <a:gd name="connsiteY0" fmla="*/ 1602464 h 1692998"/>
              <a:gd name="connsiteX1" fmla="*/ 81481 w 2462542"/>
              <a:gd name="connsiteY1" fmla="*/ 1439501 h 1692998"/>
              <a:gd name="connsiteX2" fmla="*/ 0 w 2462542"/>
              <a:gd name="connsiteY2" fmla="*/ 1231271 h 1692998"/>
              <a:gd name="connsiteX3" fmla="*/ 18107 w 2462542"/>
              <a:gd name="connsiteY3" fmla="*/ 760491 h 1692998"/>
              <a:gd name="connsiteX4" fmla="*/ 108641 w 2462542"/>
              <a:gd name="connsiteY4" fmla="*/ 407406 h 1692998"/>
              <a:gd name="connsiteX5" fmla="*/ 334978 w 2462542"/>
              <a:gd name="connsiteY5" fmla="*/ 153909 h 1692998"/>
              <a:gd name="connsiteX6" fmla="*/ 525101 w 2462542"/>
              <a:gd name="connsiteY6" fmla="*/ 0 h 1692998"/>
              <a:gd name="connsiteX7" fmla="*/ 642796 w 2462542"/>
              <a:gd name="connsiteY7" fmla="*/ 0 h 1692998"/>
              <a:gd name="connsiteX8" fmla="*/ 787651 w 2462542"/>
              <a:gd name="connsiteY8" fmla="*/ 108642 h 1692998"/>
              <a:gd name="connsiteX9" fmla="*/ 932507 w 2462542"/>
              <a:gd name="connsiteY9" fmla="*/ 298765 h 1692998"/>
              <a:gd name="connsiteX10" fmla="*/ 1113576 w 2462542"/>
              <a:gd name="connsiteY10" fmla="*/ 398353 h 1692998"/>
              <a:gd name="connsiteX11" fmla="*/ 1195057 w 2462542"/>
              <a:gd name="connsiteY11" fmla="*/ 434566 h 1692998"/>
              <a:gd name="connsiteX12" fmla="*/ 1484768 w 2462542"/>
              <a:gd name="connsiteY12" fmla="*/ 280658 h 1692998"/>
              <a:gd name="connsiteX13" fmla="*/ 1584356 w 2462542"/>
              <a:gd name="connsiteY13" fmla="*/ 162963 h 1692998"/>
              <a:gd name="connsiteX14" fmla="*/ 1729212 w 2462542"/>
              <a:gd name="connsiteY14" fmla="*/ 45267 h 1692998"/>
              <a:gd name="connsiteX15" fmla="*/ 1919334 w 2462542"/>
              <a:gd name="connsiteY15" fmla="*/ 18107 h 1692998"/>
              <a:gd name="connsiteX16" fmla="*/ 2199992 w 2462542"/>
              <a:gd name="connsiteY16" fmla="*/ 190123 h 1692998"/>
              <a:gd name="connsiteX17" fmla="*/ 2362954 w 2462542"/>
              <a:gd name="connsiteY17" fmla="*/ 434566 h 1692998"/>
              <a:gd name="connsiteX18" fmla="*/ 2426329 w 2462542"/>
              <a:gd name="connsiteY18" fmla="*/ 751438 h 1692998"/>
              <a:gd name="connsiteX19" fmla="*/ 2462542 w 2462542"/>
              <a:gd name="connsiteY19" fmla="*/ 1231271 h 1692998"/>
              <a:gd name="connsiteX20" fmla="*/ 2408222 w 2462542"/>
              <a:gd name="connsiteY20" fmla="*/ 1502875 h 1692998"/>
              <a:gd name="connsiteX21" fmla="*/ 2299580 w 2462542"/>
              <a:gd name="connsiteY21" fmla="*/ 1692998 h 1692998"/>
              <a:gd name="connsiteX22" fmla="*/ 2027976 w 2462542"/>
              <a:gd name="connsiteY22" fmla="*/ 1674891 h 1692998"/>
              <a:gd name="connsiteX23" fmla="*/ 1819746 w 2462542"/>
              <a:gd name="connsiteY23" fmla="*/ 1566250 h 1692998"/>
              <a:gd name="connsiteX24" fmla="*/ 1475715 w 2462542"/>
              <a:gd name="connsiteY24" fmla="*/ 1448555 h 1692998"/>
              <a:gd name="connsiteX25" fmla="*/ 1023041 w 2462542"/>
              <a:gd name="connsiteY25" fmla="*/ 1412341 h 1692998"/>
              <a:gd name="connsiteX26" fmla="*/ 679010 w 2462542"/>
              <a:gd name="connsiteY26" fmla="*/ 1448555 h 1692998"/>
              <a:gd name="connsiteX27" fmla="*/ 325925 w 2462542"/>
              <a:gd name="connsiteY27" fmla="*/ 1593410 h 1692998"/>
              <a:gd name="connsiteX28" fmla="*/ 208230 w 2462542"/>
              <a:gd name="connsiteY28" fmla="*/ 1602464 h 1692998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79010 w 2462542"/>
              <a:gd name="connsiteY26" fmla="*/ 1448555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2542" h="1801475">
                <a:moveTo>
                  <a:pt x="208230" y="1602464"/>
                </a:moveTo>
                <a:lnTo>
                  <a:pt x="81481" y="1439501"/>
                </a:lnTo>
                <a:lnTo>
                  <a:pt x="0" y="1231271"/>
                </a:lnTo>
                <a:lnTo>
                  <a:pt x="18107" y="760491"/>
                </a:lnTo>
                <a:lnTo>
                  <a:pt x="108641" y="407406"/>
                </a:lnTo>
                <a:lnTo>
                  <a:pt x="334978" y="153909"/>
                </a:lnTo>
                <a:lnTo>
                  <a:pt x="525101" y="0"/>
                </a:lnTo>
                <a:lnTo>
                  <a:pt x="642796" y="0"/>
                </a:lnTo>
                <a:lnTo>
                  <a:pt x="787651" y="108642"/>
                </a:lnTo>
                <a:lnTo>
                  <a:pt x="932507" y="298765"/>
                </a:lnTo>
                <a:lnTo>
                  <a:pt x="1113576" y="398353"/>
                </a:lnTo>
                <a:lnTo>
                  <a:pt x="1195057" y="434566"/>
                </a:lnTo>
                <a:lnTo>
                  <a:pt x="1484768" y="280658"/>
                </a:lnTo>
                <a:lnTo>
                  <a:pt x="1584356" y="162963"/>
                </a:lnTo>
                <a:lnTo>
                  <a:pt x="1729212" y="45267"/>
                </a:lnTo>
                <a:lnTo>
                  <a:pt x="1919334" y="18107"/>
                </a:lnTo>
                <a:lnTo>
                  <a:pt x="2199992" y="190123"/>
                </a:lnTo>
                <a:lnTo>
                  <a:pt x="2362954" y="434566"/>
                </a:lnTo>
                <a:lnTo>
                  <a:pt x="2426329" y="751438"/>
                </a:lnTo>
                <a:lnTo>
                  <a:pt x="2462542" y="1231271"/>
                </a:lnTo>
                <a:lnTo>
                  <a:pt x="2408222" y="1502875"/>
                </a:lnTo>
                <a:lnTo>
                  <a:pt x="2299580" y="1692998"/>
                </a:lnTo>
                <a:lnTo>
                  <a:pt x="2076660" y="1729467"/>
                </a:lnTo>
                <a:lnTo>
                  <a:pt x="1860636" y="1729467"/>
                </a:lnTo>
                <a:lnTo>
                  <a:pt x="1500596" y="1801475"/>
                </a:lnTo>
                <a:lnTo>
                  <a:pt x="1068548" y="1801475"/>
                </a:lnTo>
                <a:lnTo>
                  <a:pt x="636500" y="1729467"/>
                </a:lnTo>
                <a:lnTo>
                  <a:pt x="348468" y="1657459"/>
                </a:lnTo>
                <a:lnTo>
                  <a:pt x="208230" y="16024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16488" y="2870200"/>
            <a:ext cx="2860675" cy="3457575"/>
          </a:xfrm>
          <a:custGeom>
            <a:avLst/>
            <a:gdLst>
              <a:gd name="connsiteX0" fmla="*/ 334978 w 2860895"/>
              <a:gd name="connsiteY0" fmla="*/ 0 h 3458423"/>
              <a:gd name="connsiteX1" fmla="*/ 235390 w 2860895"/>
              <a:gd name="connsiteY1" fmla="*/ 190122 h 3458423"/>
              <a:gd name="connsiteX2" fmla="*/ 63374 w 2860895"/>
              <a:gd name="connsiteY2" fmla="*/ 697116 h 3458423"/>
              <a:gd name="connsiteX3" fmla="*/ 0 w 2860895"/>
              <a:gd name="connsiteY3" fmla="*/ 1249378 h 3458423"/>
              <a:gd name="connsiteX4" fmla="*/ 45267 w 2860895"/>
              <a:gd name="connsiteY4" fmla="*/ 1982708 h 3458423"/>
              <a:gd name="connsiteX5" fmla="*/ 81481 w 2860895"/>
              <a:gd name="connsiteY5" fmla="*/ 2815627 h 3458423"/>
              <a:gd name="connsiteX6" fmla="*/ 208229 w 2860895"/>
              <a:gd name="connsiteY6" fmla="*/ 3132499 h 3458423"/>
              <a:gd name="connsiteX7" fmla="*/ 416459 w 2860895"/>
              <a:gd name="connsiteY7" fmla="*/ 3277354 h 3458423"/>
              <a:gd name="connsiteX8" fmla="*/ 724277 w 2860895"/>
              <a:gd name="connsiteY8" fmla="*/ 3105338 h 3458423"/>
              <a:gd name="connsiteX9" fmla="*/ 923453 w 2860895"/>
              <a:gd name="connsiteY9" fmla="*/ 2634558 h 3458423"/>
              <a:gd name="connsiteX10" fmla="*/ 968720 w 2860895"/>
              <a:gd name="connsiteY10" fmla="*/ 2136617 h 3458423"/>
              <a:gd name="connsiteX11" fmla="*/ 941560 w 2860895"/>
              <a:gd name="connsiteY11" fmla="*/ 1502875 h 3458423"/>
              <a:gd name="connsiteX12" fmla="*/ 1068309 w 2860895"/>
              <a:gd name="connsiteY12" fmla="*/ 1104522 h 3458423"/>
              <a:gd name="connsiteX13" fmla="*/ 1294645 w 2860895"/>
              <a:gd name="connsiteY13" fmla="*/ 950613 h 3458423"/>
              <a:gd name="connsiteX14" fmla="*/ 1575303 w 2860895"/>
              <a:gd name="connsiteY14" fmla="*/ 977774 h 3458423"/>
              <a:gd name="connsiteX15" fmla="*/ 1783532 w 2860895"/>
              <a:gd name="connsiteY15" fmla="*/ 1367073 h 3458423"/>
              <a:gd name="connsiteX16" fmla="*/ 1783532 w 2860895"/>
              <a:gd name="connsiteY16" fmla="*/ 2055136 h 3458423"/>
              <a:gd name="connsiteX17" fmla="*/ 1837853 w 2860895"/>
              <a:gd name="connsiteY17" fmla="*/ 2544023 h 3458423"/>
              <a:gd name="connsiteX18" fmla="*/ 1892174 w 2860895"/>
              <a:gd name="connsiteY18" fmla="*/ 2915215 h 3458423"/>
              <a:gd name="connsiteX19" fmla="*/ 2055136 w 2860895"/>
              <a:gd name="connsiteY19" fmla="*/ 3376942 h 3458423"/>
              <a:gd name="connsiteX20" fmla="*/ 2254313 w 2860895"/>
              <a:gd name="connsiteY20" fmla="*/ 3458423 h 3458423"/>
              <a:gd name="connsiteX21" fmla="*/ 2534970 w 2860895"/>
              <a:gd name="connsiteY21" fmla="*/ 3376942 h 3458423"/>
              <a:gd name="connsiteX22" fmla="*/ 2734146 w 2860895"/>
              <a:gd name="connsiteY22" fmla="*/ 2960483 h 3458423"/>
              <a:gd name="connsiteX23" fmla="*/ 2860895 w 2860895"/>
              <a:gd name="connsiteY23" fmla="*/ 2073243 h 3458423"/>
              <a:gd name="connsiteX24" fmla="*/ 2716039 w 2860895"/>
              <a:gd name="connsiteY24" fmla="*/ 968720 h 3458423"/>
              <a:gd name="connsiteX25" fmla="*/ 2381061 w 2860895"/>
              <a:gd name="connsiteY25" fmla="*/ 90534 h 3458423"/>
              <a:gd name="connsiteX26" fmla="*/ 2236206 w 2860895"/>
              <a:gd name="connsiteY26" fmla="*/ 117695 h 3458423"/>
              <a:gd name="connsiteX27" fmla="*/ 1964602 w 2860895"/>
              <a:gd name="connsiteY27" fmla="*/ 117695 h 3458423"/>
              <a:gd name="connsiteX28" fmla="*/ 1656784 w 2860895"/>
              <a:gd name="connsiteY28" fmla="*/ 172015 h 3458423"/>
              <a:gd name="connsiteX29" fmla="*/ 1158843 w 2860895"/>
              <a:gd name="connsiteY29" fmla="*/ 199176 h 3458423"/>
              <a:gd name="connsiteX30" fmla="*/ 651849 w 2860895"/>
              <a:gd name="connsiteY30" fmla="*/ 99588 h 3458423"/>
              <a:gd name="connsiteX31" fmla="*/ 334978 w 2860895"/>
              <a:gd name="connsiteY31" fmla="*/ 0 h 345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60895" h="3458423">
                <a:moveTo>
                  <a:pt x="334978" y="0"/>
                </a:moveTo>
                <a:lnTo>
                  <a:pt x="235390" y="190122"/>
                </a:lnTo>
                <a:lnTo>
                  <a:pt x="63374" y="697116"/>
                </a:lnTo>
                <a:lnTo>
                  <a:pt x="0" y="1249378"/>
                </a:lnTo>
                <a:lnTo>
                  <a:pt x="45267" y="1982708"/>
                </a:lnTo>
                <a:lnTo>
                  <a:pt x="81481" y="2815627"/>
                </a:lnTo>
                <a:lnTo>
                  <a:pt x="208229" y="3132499"/>
                </a:lnTo>
                <a:lnTo>
                  <a:pt x="416459" y="3277354"/>
                </a:lnTo>
                <a:lnTo>
                  <a:pt x="724277" y="3105338"/>
                </a:lnTo>
                <a:lnTo>
                  <a:pt x="923453" y="2634558"/>
                </a:lnTo>
                <a:lnTo>
                  <a:pt x="968720" y="2136617"/>
                </a:lnTo>
                <a:lnTo>
                  <a:pt x="941560" y="1502875"/>
                </a:lnTo>
                <a:lnTo>
                  <a:pt x="1068309" y="1104522"/>
                </a:lnTo>
                <a:lnTo>
                  <a:pt x="1294645" y="950613"/>
                </a:lnTo>
                <a:lnTo>
                  <a:pt x="1575303" y="977774"/>
                </a:lnTo>
                <a:lnTo>
                  <a:pt x="1783532" y="1367073"/>
                </a:lnTo>
                <a:lnTo>
                  <a:pt x="1783532" y="2055136"/>
                </a:lnTo>
                <a:lnTo>
                  <a:pt x="1837853" y="2544023"/>
                </a:lnTo>
                <a:lnTo>
                  <a:pt x="1892174" y="2915215"/>
                </a:lnTo>
                <a:lnTo>
                  <a:pt x="2055136" y="3376942"/>
                </a:lnTo>
                <a:lnTo>
                  <a:pt x="2254313" y="3458423"/>
                </a:lnTo>
                <a:lnTo>
                  <a:pt x="2534970" y="3376942"/>
                </a:lnTo>
                <a:lnTo>
                  <a:pt x="2734146" y="2960483"/>
                </a:lnTo>
                <a:lnTo>
                  <a:pt x="2860895" y="2073243"/>
                </a:lnTo>
                <a:lnTo>
                  <a:pt x="2716039" y="968720"/>
                </a:lnTo>
                <a:lnTo>
                  <a:pt x="2381061" y="90534"/>
                </a:lnTo>
                <a:lnTo>
                  <a:pt x="2236206" y="117695"/>
                </a:lnTo>
                <a:lnTo>
                  <a:pt x="1964602" y="117695"/>
                </a:lnTo>
                <a:lnTo>
                  <a:pt x="1656784" y="172015"/>
                </a:lnTo>
                <a:lnTo>
                  <a:pt x="1158843" y="199176"/>
                </a:lnTo>
                <a:lnTo>
                  <a:pt x="651849" y="99588"/>
                </a:lnTo>
                <a:lnTo>
                  <a:pt x="334978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5" name="Přímá spojovací šipka 14"/>
          <p:cNvCxnSpPr/>
          <p:nvPr/>
        </p:nvCxnSpPr>
        <p:spPr>
          <a:xfrm flipH="1">
            <a:off x="4716463" y="2924175"/>
            <a:ext cx="71437" cy="208915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5" name="TextovéPole 15"/>
          <p:cNvSpPr txBox="1">
            <a:spLocks noChangeArrowheads="1"/>
          </p:cNvSpPr>
          <p:nvPr/>
        </p:nvSpPr>
        <p:spPr bwMode="auto">
          <a:xfrm>
            <a:off x="4140200" y="37893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2/3</a:t>
            </a:r>
          </a:p>
        </p:txBody>
      </p:sp>
      <p:sp>
        <p:nvSpPr>
          <p:cNvPr id="20" name="Volný tvar 19"/>
          <p:cNvSpPr/>
          <p:nvPr/>
        </p:nvSpPr>
        <p:spPr>
          <a:xfrm>
            <a:off x="5219700" y="1268413"/>
            <a:ext cx="2100263" cy="5078412"/>
          </a:xfrm>
          <a:custGeom>
            <a:avLst/>
            <a:gdLst>
              <a:gd name="connsiteX0" fmla="*/ 506994 w 2100404"/>
              <a:gd name="connsiteY0" fmla="*/ 9053 h 5006566"/>
              <a:gd name="connsiteX1" fmla="*/ 506994 w 2100404"/>
              <a:gd name="connsiteY1" fmla="*/ 1683945 h 5006566"/>
              <a:gd name="connsiteX2" fmla="*/ 452673 w 2100404"/>
              <a:gd name="connsiteY2" fmla="*/ 1865014 h 5006566"/>
              <a:gd name="connsiteX3" fmla="*/ 344032 w 2100404"/>
              <a:gd name="connsiteY3" fmla="*/ 1910281 h 5006566"/>
              <a:gd name="connsiteX4" fmla="*/ 190123 w 2100404"/>
              <a:gd name="connsiteY4" fmla="*/ 2272420 h 5006566"/>
              <a:gd name="connsiteX5" fmla="*/ 90535 w 2100404"/>
              <a:gd name="connsiteY5" fmla="*/ 2688879 h 5006566"/>
              <a:gd name="connsiteX6" fmla="*/ 36214 w 2100404"/>
              <a:gd name="connsiteY6" fmla="*/ 3060071 h 5006566"/>
              <a:gd name="connsiteX7" fmla="*/ 0 w 2100404"/>
              <a:gd name="connsiteY7" fmla="*/ 3503691 h 5006566"/>
              <a:gd name="connsiteX8" fmla="*/ 18107 w 2100404"/>
              <a:gd name="connsiteY8" fmla="*/ 3739081 h 5006566"/>
              <a:gd name="connsiteX9" fmla="*/ 81481 w 2100404"/>
              <a:gd name="connsiteY9" fmla="*/ 3775295 h 5006566"/>
              <a:gd name="connsiteX10" fmla="*/ 45267 w 2100404"/>
              <a:gd name="connsiteY10" fmla="*/ 4137434 h 5006566"/>
              <a:gd name="connsiteX11" fmla="*/ 72428 w 2100404"/>
              <a:gd name="connsiteY11" fmla="*/ 4481465 h 5006566"/>
              <a:gd name="connsiteX12" fmla="*/ 90535 w 2100404"/>
              <a:gd name="connsiteY12" fmla="*/ 4816444 h 5006566"/>
              <a:gd name="connsiteX13" fmla="*/ 117695 w 2100404"/>
              <a:gd name="connsiteY13" fmla="*/ 4825497 h 5006566"/>
              <a:gd name="connsiteX14" fmla="*/ 217283 w 2100404"/>
              <a:gd name="connsiteY14" fmla="*/ 4771176 h 5006566"/>
              <a:gd name="connsiteX15" fmla="*/ 190123 w 2100404"/>
              <a:gd name="connsiteY15" fmla="*/ 4309450 h 5006566"/>
              <a:gd name="connsiteX16" fmla="*/ 190123 w 2100404"/>
              <a:gd name="connsiteY16" fmla="*/ 4046899 h 5006566"/>
              <a:gd name="connsiteX17" fmla="*/ 208230 w 2100404"/>
              <a:gd name="connsiteY17" fmla="*/ 3784349 h 5006566"/>
              <a:gd name="connsiteX18" fmla="*/ 280657 w 2100404"/>
              <a:gd name="connsiteY18" fmla="*/ 3757188 h 5006566"/>
              <a:gd name="connsiteX19" fmla="*/ 371192 w 2100404"/>
              <a:gd name="connsiteY19" fmla="*/ 3213980 h 5006566"/>
              <a:gd name="connsiteX20" fmla="*/ 425513 w 2100404"/>
              <a:gd name="connsiteY20" fmla="*/ 2906162 h 5006566"/>
              <a:gd name="connsiteX21" fmla="*/ 525101 w 2100404"/>
              <a:gd name="connsiteY21" fmla="*/ 2589291 h 5006566"/>
              <a:gd name="connsiteX22" fmla="*/ 669956 w 2100404"/>
              <a:gd name="connsiteY22" fmla="*/ 2263366 h 5006566"/>
              <a:gd name="connsiteX23" fmla="*/ 760491 w 2100404"/>
              <a:gd name="connsiteY23" fmla="*/ 2082297 h 5006566"/>
              <a:gd name="connsiteX24" fmla="*/ 950614 w 2100404"/>
              <a:gd name="connsiteY24" fmla="*/ 2000816 h 5006566"/>
              <a:gd name="connsiteX25" fmla="*/ 1222218 w 2100404"/>
              <a:gd name="connsiteY25" fmla="*/ 2018923 h 5006566"/>
              <a:gd name="connsiteX26" fmla="*/ 1339913 w 2100404"/>
              <a:gd name="connsiteY26" fmla="*/ 2046083 h 5006566"/>
              <a:gd name="connsiteX27" fmla="*/ 1548143 w 2100404"/>
              <a:gd name="connsiteY27" fmla="*/ 2145671 h 5006566"/>
              <a:gd name="connsiteX28" fmla="*/ 1747319 w 2100404"/>
              <a:gd name="connsiteY28" fmla="*/ 2417275 h 5006566"/>
              <a:gd name="connsiteX29" fmla="*/ 1855960 w 2100404"/>
              <a:gd name="connsiteY29" fmla="*/ 2888055 h 5006566"/>
              <a:gd name="connsiteX30" fmla="*/ 1846907 w 2100404"/>
              <a:gd name="connsiteY30" fmla="*/ 3494638 h 5006566"/>
              <a:gd name="connsiteX31" fmla="*/ 1892174 w 2100404"/>
              <a:gd name="connsiteY31" fmla="*/ 4137434 h 5006566"/>
              <a:gd name="connsiteX32" fmla="*/ 1910281 w 2100404"/>
              <a:gd name="connsiteY32" fmla="*/ 4553893 h 5006566"/>
              <a:gd name="connsiteX33" fmla="*/ 2018923 w 2100404"/>
              <a:gd name="connsiteY33" fmla="*/ 5006566 h 5006566"/>
              <a:gd name="connsiteX34" fmla="*/ 2064190 w 2100404"/>
              <a:gd name="connsiteY34" fmla="*/ 4997513 h 5006566"/>
              <a:gd name="connsiteX35" fmla="*/ 2100404 w 2100404"/>
              <a:gd name="connsiteY35" fmla="*/ 4762123 h 5006566"/>
              <a:gd name="connsiteX36" fmla="*/ 2046083 w 2100404"/>
              <a:gd name="connsiteY36" fmla="*/ 3902044 h 5006566"/>
              <a:gd name="connsiteX37" fmla="*/ 2046083 w 2100404"/>
              <a:gd name="connsiteY37" fmla="*/ 3259248 h 5006566"/>
              <a:gd name="connsiteX38" fmla="*/ 2037030 w 2100404"/>
              <a:gd name="connsiteY38" fmla="*/ 2906162 h 5006566"/>
              <a:gd name="connsiteX39" fmla="*/ 1964602 w 2100404"/>
              <a:gd name="connsiteY39" fmla="*/ 2471596 h 5006566"/>
              <a:gd name="connsiteX40" fmla="*/ 1774479 w 2100404"/>
              <a:gd name="connsiteY40" fmla="*/ 2082297 h 5006566"/>
              <a:gd name="connsiteX41" fmla="*/ 1557196 w 2100404"/>
              <a:gd name="connsiteY41" fmla="*/ 1846907 h 5006566"/>
              <a:gd name="connsiteX42" fmla="*/ 1502875 w 2100404"/>
              <a:gd name="connsiteY42" fmla="*/ 1593410 h 5006566"/>
              <a:gd name="connsiteX43" fmla="*/ 1711105 w 2100404"/>
              <a:gd name="connsiteY43" fmla="*/ 0 h 5006566"/>
              <a:gd name="connsiteX44" fmla="*/ 1557196 w 2100404"/>
              <a:gd name="connsiteY44" fmla="*/ 0 h 5006566"/>
              <a:gd name="connsiteX45" fmla="*/ 1376127 w 2100404"/>
              <a:gd name="connsiteY45" fmla="*/ 99588 h 5006566"/>
              <a:gd name="connsiteX46" fmla="*/ 1321806 w 2100404"/>
              <a:gd name="connsiteY46" fmla="*/ 208230 h 5006566"/>
              <a:gd name="connsiteX47" fmla="*/ 1023042 w 2100404"/>
              <a:gd name="connsiteY47" fmla="*/ 407406 h 5006566"/>
              <a:gd name="connsiteX48" fmla="*/ 742384 w 2100404"/>
              <a:gd name="connsiteY48" fmla="*/ 289711 h 5006566"/>
              <a:gd name="connsiteX49" fmla="*/ 588475 w 2100404"/>
              <a:gd name="connsiteY49" fmla="*/ 63374 h 5006566"/>
              <a:gd name="connsiteX50" fmla="*/ 506994 w 2100404"/>
              <a:gd name="connsiteY50" fmla="*/ 9053 h 50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00404" h="5006566">
                <a:moveTo>
                  <a:pt x="506994" y="9053"/>
                </a:moveTo>
                <a:lnTo>
                  <a:pt x="506994" y="1683945"/>
                </a:lnTo>
                <a:lnTo>
                  <a:pt x="452673" y="1865014"/>
                </a:lnTo>
                <a:lnTo>
                  <a:pt x="344032" y="1910281"/>
                </a:lnTo>
                <a:lnTo>
                  <a:pt x="190123" y="2272420"/>
                </a:lnTo>
                <a:lnTo>
                  <a:pt x="90535" y="2688879"/>
                </a:lnTo>
                <a:lnTo>
                  <a:pt x="36214" y="3060071"/>
                </a:lnTo>
                <a:lnTo>
                  <a:pt x="0" y="3503691"/>
                </a:lnTo>
                <a:lnTo>
                  <a:pt x="18107" y="3739081"/>
                </a:lnTo>
                <a:lnTo>
                  <a:pt x="81481" y="3775295"/>
                </a:lnTo>
                <a:lnTo>
                  <a:pt x="45267" y="4137434"/>
                </a:lnTo>
                <a:lnTo>
                  <a:pt x="72428" y="4481465"/>
                </a:lnTo>
                <a:lnTo>
                  <a:pt x="90535" y="4816444"/>
                </a:lnTo>
                <a:lnTo>
                  <a:pt x="117695" y="4825497"/>
                </a:lnTo>
                <a:lnTo>
                  <a:pt x="217283" y="4771176"/>
                </a:lnTo>
                <a:lnTo>
                  <a:pt x="190123" y="4309450"/>
                </a:lnTo>
                <a:lnTo>
                  <a:pt x="190123" y="4046899"/>
                </a:lnTo>
                <a:lnTo>
                  <a:pt x="208230" y="3784349"/>
                </a:lnTo>
                <a:lnTo>
                  <a:pt x="280657" y="3757188"/>
                </a:lnTo>
                <a:lnTo>
                  <a:pt x="371192" y="3213980"/>
                </a:lnTo>
                <a:lnTo>
                  <a:pt x="425513" y="2906162"/>
                </a:lnTo>
                <a:lnTo>
                  <a:pt x="525101" y="2589291"/>
                </a:lnTo>
                <a:lnTo>
                  <a:pt x="669956" y="2263366"/>
                </a:lnTo>
                <a:lnTo>
                  <a:pt x="760491" y="2082297"/>
                </a:lnTo>
                <a:lnTo>
                  <a:pt x="950614" y="2000816"/>
                </a:lnTo>
                <a:lnTo>
                  <a:pt x="1222218" y="2018923"/>
                </a:lnTo>
                <a:lnTo>
                  <a:pt x="1339913" y="2046083"/>
                </a:lnTo>
                <a:lnTo>
                  <a:pt x="1548143" y="2145671"/>
                </a:lnTo>
                <a:lnTo>
                  <a:pt x="1747319" y="2417275"/>
                </a:lnTo>
                <a:lnTo>
                  <a:pt x="1855960" y="2888055"/>
                </a:lnTo>
                <a:lnTo>
                  <a:pt x="1846907" y="3494638"/>
                </a:lnTo>
                <a:lnTo>
                  <a:pt x="1892174" y="4137434"/>
                </a:lnTo>
                <a:lnTo>
                  <a:pt x="1910281" y="4553893"/>
                </a:lnTo>
                <a:lnTo>
                  <a:pt x="2018923" y="5006566"/>
                </a:lnTo>
                <a:lnTo>
                  <a:pt x="2064190" y="4997513"/>
                </a:lnTo>
                <a:lnTo>
                  <a:pt x="2100404" y="4762123"/>
                </a:lnTo>
                <a:lnTo>
                  <a:pt x="2046083" y="3902044"/>
                </a:lnTo>
                <a:lnTo>
                  <a:pt x="2046083" y="3259248"/>
                </a:lnTo>
                <a:lnTo>
                  <a:pt x="2037030" y="2906162"/>
                </a:lnTo>
                <a:lnTo>
                  <a:pt x="1964602" y="2471596"/>
                </a:lnTo>
                <a:lnTo>
                  <a:pt x="1774479" y="2082297"/>
                </a:lnTo>
                <a:lnTo>
                  <a:pt x="1557196" y="1846907"/>
                </a:lnTo>
                <a:lnTo>
                  <a:pt x="1502875" y="1593410"/>
                </a:lnTo>
                <a:lnTo>
                  <a:pt x="1711105" y="0"/>
                </a:lnTo>
                <a:lnTo>
                  <a:pt x="1557196" y="0"/>
                </a:lnTo>
                <a:lnTo>
                  <a:pt x="1376127" y="99588"/>
                </a:lnTo>
                <a:lnTo>
                  <a:pt x="1321806" y="208230"/>
                </a:lnTo>
                <a:lnTo>
                  <a:pt x="1023042" y="407406"/>
                </a:lnTo>
                <a:lnTo>
                  <a:pt x="742384" y="289711"/>
                </a:lnTo>
                <a:lnTo>
                  <a:pt x="588475" y="63374"/>
                </a:lnTo>
                <a:lnTo>
                  <a:pt x="506994" y="9053"/>
                </a:lnTo>
                <a:close/>
              </a:path>
            </a:pathLst>
          </a:custGeom>
          <a:solidFill>
            <a:srgbClr val="FF0000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5219700" y="1268413"/>
            <a:ext cx="2119313" cy="5024437"/>
          </a:xfrm>
          <a:custGeom>
            <a:avLst/>
            <a:gdLst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81481 w 2118511"/>
              <a:gd name="connsiteY6" fmla="*/ 3802455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18511" h="5024673">
                <a:moveTo>
                  <a:pt x="516048" y="27160"/>
                </a:moveTo>
                <a:lnTo>
                  <a:pt x="516048" y="1321806"/>
                </a:lnTo>
                <a:lnTo>
                  <a:pt x="226337" y="2181885"/>
                </a:lnTo>
                <a:lnTo>
                  <a:pt x="63374" y="2833735"/>
                </a:lnTo>
                <a:lnTo>
                  <a:pt x="0" y="3639493"/>
                </a:lnTo>
                <a:lnTo>
                  <a:pt x="9054" y="3766242"/>
                </a:lnTo>
                <a:lnTo>
                  <a:pt x="81481" y="3802455"/>
                </a:lnTo>
                <a:lnTo>
                  <a:pt x="45267" y="4173648"/>
                </a:lnTo>
                <a:lnTo>
                  <a:pt x="90535" y="4617267"/>
                </a:lnTo>
                <a:lnTo>
                  <a:pt x="108642" y="4834551"/>
                </a:lnTo>
                <a:lnTo>
                  <a:pt x="208230" y="4789283"/>
                </a:lnTo>
                <a:lnTo>
                  <a:pt x="190123" y="4318503"/>
                </a:lnTo>
                <a:lnTo>
                  <a:pt x="226337" y="3793402"/>
                </a:lnTo>
                <a:lnTo>
                  <a:pt x="298764" y="3766242"/>
                </a:lnTo>
                <a:lnTo>
                  <a:pt x="425513" y="2933323"/>
                </a:lnTo>
                <a:lnTo>
                  <a:pt x="679010" y="2317687"/>
                </a:lnTo>
                <a:lnTo>
                  <a:pt x="932507" y="2000816"/>
                </a:lnTo>
                <a:lnTo>
                  <a:pt x="1077362" y="1982709"/>
                </a:lnTo>
                <a:lnTo>
                  <a:pt x="1358020" y="2027976"/>
                </a:lnTo>
                <a:lnTo>
                  <a:pt x="1557196" y="2145671"/>
                </a:lnTo>
                <a:lnTo>
                  <a:pt x="1765426" y="2417275"/>
                </a:lnTo>
                <a:lnTo>
                  <a:pt x="1865014" y="2888055"/>
                </a:lnTo>
                <a:lnTo>
                  <a:pt x="1855960" y="3585172"/>
                </a:lnTo>
                <a:lnTo>
                  <a:pt x="1919335" y="4599160"/>
                </a:lnTo>
                <a:lnTo>
                  <a:pt x="2018923" y="5024673"/>
                </a:lnTo>
                <a:lnTo>
                  <a:pt x="2082297" y="4988459"/>
                </a:lnTo>
                <a:lnTo>
                  <a:pt x="2118511" y="4798337"/>
                </a:lnTo>
                <a:lnTo>
                  <a:pt x="2055137" y="3793402"/>
                </a:lnTo>
                <a:lnTo>
                  <a:pt x="2055137" y="3005751"/>
                </a:lnTo>
                <a:lnTo>
                  <a:pt x="2046083" y="2888055"/>
                </a:lnTo>
                <a:lnTo>
                  <a:pt x="1964602" y="2462543"/>
                </a:lnTo>
                <a:lnTo>
                  <a:pt x="1783533" y="2073244"/>
                </a:lnTo>
                <a:lnTo>
                  <a:pt x="1575303" y="1846907"/>
                </a:lnTo>
                <a:lnTo>
                  <a:pt x="1520982" y="1593410"/>
                </a:lnTo>
                <a:lnTo>
                  <a:pt x="1720158" y="0"/>
                </a:lnTo>
                <a:lnTo>
                  <a:pt x="1566250" y="0"/>
                </a:lnTo>
                <a:lnTo>
                  <a:pt x="1385180" y="126749"/>
                </a:lnTo>
                <a:lnTo>
                  <a:pt x="1303699" y="235390"/>
                </a:lnTo>
                <a:lnTo>
                  <a:pt x="1004935" y="398352"/>
                </a:lnTo>
                <a:lnTo>
                  <a:pt x="724277" y="271604"/>
                </a:lnTo>
                <a:lnTo>
                  <a:pt x="588475" y="63374"/>
                </a:lnTo>
                <a:lnTo>
                  <a:pt x="516048" y="2716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STEP-DOWN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92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3.Step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(min. ISO 35)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balanced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followed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back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014913" y="1266825"/>
            <a:ext cx="2463800" cy="1801813"/>
          </a:xfrm>
          <a:custGeom>
            <a:avLst/>
            <a:gdLst>
              <a:gd name="connsiteX0" fmla="*/ 208230 w 2462542"/>
              <a:gd name="connsiteY0" fmla="*/ 1602464 h 1692998"/>
              <a:gd name="connsiteX1" fmla="*/ 81481 w 2462542"/>
              <a:gd name="connsiteY1" fmla="*/ 1439501 h 1692998"/>
              <a:gd name="connsiteX2" fmla="*/ 0 w 2462542"/>
              <a:gd name="connsiteY2" fmla="*/ 1231271 h 1692998"/>
              <a:gd name="connsiteX3" fmla="*/ 18107 w 2462542"/>
              <a:gd name="connsiteY3" fmla="*/ 760491 h 1692998"/>
              <a:gd name="connsiteX4" fmla="*/ 108641 w 2462542"/>
              <a:gd name="connsiteY4" fmla="*/ 407406 h 1692998"/>
              <a:gd name="connsiteX5" fmla="*/ 334978 w 2462542"/>
              <a:gd name="connsiteY5" fmla="*/ 153909 h 1692998"/>
              <a:gd name="connsiteX6" fmla="*/ 525101 w 2462542"/>
              <a:gd name="connsiteY6" fmla="*/ 0 h 1692998"/>
              <a:gd name="connsiteX7" fmla="*/ 642796 w 2462542"/>
              <a:gd name="connsiteY7" fmla="*/ 0 h 1692998"/>
              <a:gd name="connsiteX8" fmla="*/ 787651 w 2462542"/>
              <a:gd name="connsiteY8" fmla="*/ 108642 h 1692998"/>
              <a:gd name="connsiteX9" fmla="*/ 932507 w 2462542"/>
              <a:gd name="connsiteY9" fmla="*/ 298765 h 1692998"/>
              <a:gd name="connsiteX10" fmla="*/ 1113576 w 2462542"/>
              <a:gd name="connsiteY10" fmla="*/ 398353 h 1692998"/>
              <a:gd name="connsiteX11" fmla="*/ 1195057 w 2462542"/>
              <a:gd name="connsiteY11" fmla="*/ 434566 h 1692998"/>
              <a:gd name="connsiteX12" fmla="*/ 1484768 w 2462542"/>
              <a:gd name="connsiteY12" fmla="*/ 280658 h 1692998"/>
              <a:gd name="connsiteX13" fmla="*/ 1584356 w 2462542"/>
              <a:gd name="connsiteY13" fmla="*/ 162963 h 1692998"/>
              <a:gd name="connsiteX14" fmla="*/ 1729212 w 2462542"/>
              <a:gd name="connsiteY14" fmla="*/ 45267 h 1692998"/>
              <a:gd name="connsiteX15" fmla="*/ 1919334 w 2462542"/>
              <a:gd name="connsiteY15" fmla="*/ 18107 h 1692998"/>
              <a:gd name="connsiteX16" fmla="*/ 2199992 w 2462542"/>
              <a:gd name="connsiteY16" fmla="*/ 190123 h 1692998"/>
              <a:gd name="connsiteX17" fmla="*/ 2362954 w 2462542"/>
              <a:gd name="connsiteY17" fmla="*/ 434566 h 1692998"/>
              <a:gd name="connsiteX18" fmla="*/ 2426329 w 2462542"/>
              <a:gd name="connsiteY18" fmla="*/ 751438 h 1692998"/>
              <a:gd name="connsiteX19" fmla="*/ 2462542 w 2462542"/>
              <a:gd name="connsiteY19" fmla="*/ 1231271 h 1692998"/>
              <a:gd name="connsiteX20" fmla="*/ 2408222 w 2462542"/>
              <a:gd name="connsiteY20" fmla="*/ 1502875 h 1692998"/>
              <a:gd name="connsiteX21" fmla="*/ 2299580 w 2462542"/>
              <a:gd name="connsiteY21" fmla="*/ 1692998 h 1692998"/>
              <a:gd name="connsiteX22" fmla="*/ 2027976 w 2462542"/>
              <a:gd name="connsiteY22" fmla="*/ 1674891 h 1692998"/>
              <a:gd name="connsiteX23" fmla="*/ 1819746 w 2462542"/>
              <a:gd name="connsiteY23" fmla="*/ 1566250 h 1692998"/>
              <a:gd name="connsiteX24" fmla="*/ 1475715 w 2462542"/>
              <a:gd name="connsiteY24" fmla="*/ 1448555 h 1692998"/>
              <a:gd name="connsiteX25" fmla="*/ 1023041 w 2462542"/>
              <a:gd name="connsiteY25" fmla="*/ 1412341 h 1692998"/>
              <a:gd name="connsiteX26" fmla="*/ 679010 w 2462542"/>
              <a:gd name="connsiteY26" fmla="*/ 1448555 h 1692998"/>
              <a:gd name="connsiteX27" fmla="*/ 325925 w 2462542"/>
              <a:gd name="connsiteY27" fmla="*/ 1593410 h 1692998"/>
              <a:gd name="connsiteX28" fmla="*/ 208230 w 2462542"/>
              <a:gd name="connsiteY28" fmla="*/ 1602464 h 1692998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79010 w 2462542"/>
              <a:gd name="connsiteY26" fmla="*/ 1448555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2542" h="1801475">
                <a:moveTo>
                  <a:pt x="208230" y="1602464"/>
                </a:moveTo>
                <a:lnTo>
                  <a:pt x="81481" y="1439501"/>
                </a:lnTo>
                <a:lnTo>
                  <a:pt x="0" y="1231271"/>
                </a:lnTo>
                <a:lnTo>
                  <a:pt x="18107" y="760491"/>
                </a:lnTo>
                <a:lnTo>
                  <a:pt x="108641" y="407406"/>
                </a:lnTo>
                <a:lnTo>
                  <a:pt x="334978" y="153909"/>
                </a:lnTo>
                <a:lnTo>
                  <a:pt x="525101" y="0"/>
                </a:lnTo>
                <a:lnTo>
                  <a:pt x="642796" y="0"/>
                </a:lnTo>
                <a:lnTo>
                  <a:pt x="787651" y="108642"/>
                </a:lnTo>
                <a:lnTo>
                  <a:pt x="932507" y="298765"/>
                </a:lnTo>
                <a:lnTo>
                  <a:pt x="1113576" y="398353"/>
                </a:lnTo>
                <a:lnTo>
                  <a:pt x="1195057" y="434566"/>
                </a:lnTo>
                <a:lnTo>
                  <a:pt x="1484768" y="280658"/>
                </a:lnTo>
                <a:lnTo>
                  <a:pt x="1584356" y="162963"/>
                </a:lnTo>
                <a:lnTo>
                  <a:pt x="1729212" y="45267"/>
                </a:lnTo>
                <a:lnTo>
                  <a:pt x="1919334" y="18107"/>
                </a:lnTo>
                <a:lnTo>
                  <a:pt x="2199992" y="190123"/>
                </a:lnTo>
                <a:lnTo>
                  <a:pt x="2362954" y="434566"/>
                </a:lnTo>
                <a:lnTo>
                  <a:pt x="2426329" y="751438"/>
                </a:lnTo>
                <a:lnTo>
                  <a:pt x="2462542" y="1231271"/>
                </a:lnTo>
                <a:lnTo>
                  <a:pt x="2408222" y="1502875"/>
                </a:lnTo>
                <a:lnTo>
                  <a:pt x="2299580" y="1692998"/>
                </a:lnTo>
                <a:lnTo>
                  <a:pt x="2076660" y="1729467"/>
                </a:lnTo>
                <a:lnTo>
                  <a:pt x="1860636" y="1729467"/>
                </a:lnTo>
                <a:lnTo>
                  <a:pt x="1500596" y="1801475"/>
                </a:lnTo>
                <a:lnTo>
                  <a:pt x="1068548" y="1801475"/>
                </a:lnTo>
                <a:lnTo>
                  <a:pt x="636500" y="1729467"/>
                </a:lnTo>
                <a:lnTo>
                  <a:pt x="348468" y="1657459"/>
                </a:lnTo>
                <a:lnTo>
                  <a:pt x="208230" y="16024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16488" y="2870200"/>
            <a:ext cx="2860675" cy="3457575"/>
          </a:xfrm>
          <a:custGeom>
            <a:avLst/>
            <a:gdLst>
              <a:gd name="connsiteX0" fmla="*/ 334978 w 2860895"/>
              <a:gd name="connsiteY0" fmla="*/ 0 h 3458423"/>
              <a:gd name="connsiteX1" fmla="*/ 235390 w 2860895"/>
              <a:gd name="connsiteY1" fmla="*/ 190122 h 3458423"/>
              <a:gd name="connsiteX2" fmla="*/ 63374 w 2860895"/>
              <a:gd name="connsiteY2" fmla="*/ 697116 h 3458423"/>
              <a:gd name="connsiteX3" fmla="*/ 0 w 2860895"/>
              <a:gd name="connsiteY3" fmla="*/ 1249378 h 3458423"/>
              <a:gd name="connsiteX4" fmla="*/ 45267 w 2860895"/>
              <a:gd name="connsiteY4" fmla="*/ 1982708 h 3458423"/>
              <a:gd name="connsiteX5" fmla="*/ 81481 w 2860895"/>
              <a:gd name="connsiteY5" fmla="*/ 2815627 h 3458423"/>
              <a:gd name="connsiteX6" fmla="*/ 208229 w 2860895"/>
              <a:gd name="connsiteY6" fmla="*/ 3132499 h 3458423"/>
              <a:gd name="connsiteX7" fmla="*/ 416459 w 2860895"/>
              <a:gd name="connsiteY7" fmla="*/ 3277354 h 3458423"/>
              <a:gd name="connsiteX8" fmla="*/ 724277 w 2860895"/>
              <a:gd name="connsiteY8" fmla="*/ 3105338 h 3458423"/>
              <a:gd name="connsiteX9" fmla="*/ 923453 w 2860895"/>
              <a:gd name="connsiteY9" fmla="*/ 2634558 h 3458423"/>
              <a:gd name="connsiteX10" fmla="*/ 968720 w 2860895"/>
              <a:gd name="connsiteY10" fmla="*/ 2136617 h 3458423"/>
              <a:gd name="connsiteX11" fmla="*/ 941560 w 2860895"/>
              <a:gd name="connsiteY11" fmla="*/ 1502875 h 3458423"/>
              <a:gd name="connsiteX12" fmla="*/ 1068309 w 2860895"/>
              <a:gd name="connsiteY12" fmla="*/ 1104522 h 3458423"/>
              <a:gd name="connsiteX13" fmla="*/ 1294645 w 2860895"/>
              <a:gd name="connsiteY13" fmla="*/ 950613 h 3458423"/>
              <a:gd name="connsiteX14" fmla="*/ 1575303 w 2860895"/>
              <a:gd name="connsiteY14" fmla="*/ 977774 h 3458423"/>
              <a:gd name="connsiteX15" fmla="*/ 1783532 w 2860895"/>
              <a:gd name="connsiteY15" fmla="*/ 1367073 h 3458423"/>
              <a:gd name="connsiteX16" fmla="*/ 1783532 w 2860895"/>
              <a:gd name="connsiteY16" fmla="*/ 2055136 h 3458423"/>
              <a:gd name="connsiteX17" fmla="*/ 1837853 w 2860895"/>
              <a:gd name="connsiteY17" fmla="*/ 2544023 h 3458423"/>
              <a:gd name="connsiteX18" fmla="*/ 1892174 w 2860895"/>
              <a:gd name="connsiteY18" fmla="*/ 2915215 h 3458423"/>
              <a:gd name="connsiteX19" fmla="*/ 2055136 w 2860895"/>
              <a:gd name="connsiteY19" fmla="*/ 3376942 h 3458423"/>
              <a:gd name="connsiteX20" fmla="*/ 2254313 w 2860895"/>
              <a:gd name="connsiteY20" fmla="*/ 3458423 h 3458423"/>
              <a:gd name="connsiteX21" fmla="*/ 2534970 w 2860895"/>
              <a:gd name="connsiteY21" fmla="*/ 3376942 h 3458423"/>
              <a:gd name="connsiteX22" fmla="*/ 2734146 w 2860895"/>
              <a:gd name="connsiteY22" fmla="*/ 2960483 h 3458423"/>
              <a:gd name="connsiteX23" fmla="*/ 2860895 w 2860895"/>
              <a:gd name="connsiteY23" fmla="*/ 2073243 h 3458423"/>
              <a:gd name="connsiteX24" fmla="*/ 2716039 w 2860895"/>
              <a:gd name="connsiteY24" fmla="*/ 968720 h 3458423"/>
              <a:gd name="connsiteX25" fmla="*/ 2381061 w 2860895"/>
              <a:gd name="connsiteY25" fmla="*/ 90534 h 3458423"/>
              <a:gd name="connsiteX26" fmla="*/ 2236206 w 2860895"/>
              <a:gd name="connsiteY26" fmla="*/ 117695 h 3458423"/>
              <a:gd name="connsiteX27" fmla="*/ 1964602 w 2860895"/>
              <a:gd name="connsiteY27" fmla="*/ 117695 h 3458423"/>
              <a:gd name="connsiteX28" fmla="*/ 1656784 w 2860895"/>
              <a:gd name="connsiteY28" fmla="*/ 172015 h 3458423"/>
              <a:gd name="connsiteX29" fmla="*/ 1158843 w 2860895"/>
              <a:gd name="connsiteY29" fmla="*/ 199176 h 3458423"/>
              <a:gd name="connsiteX30" fmla="*/ 651849 w 2860895"/>
              <a:gd name="connsiteY30" fmla="*/ 99588 h 3458423"/>
              <a:gd name="connsiteX31" fmla="*/ 334978 w 2860895"/>
              <a:gd name="connsiteY31" fmla="*/ 0 h 345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60895" h="3458423">
                <a:moveTo>
                  <a:pt x="334978" y="0"/>
                </a:moveTo>
                <a:lnTo>
                  <a:pt x="235390" y="190122"/>
                </a:lnTo>
                <a:lnTo>
                  <a:pt x="63374" y="697116"/>
                </a:lnTo>
                <a:lnTo>
                  <a:pt x="0" y="1249378"/>
                </a:lnTo>
                <a:lnTo>
                  <a:pt x="45267" y="1982708"/>
                </a:lnTo>
                <a:lnTo>
                  <a:pt x="81481" y="2815627"/>
                </a:lnTo>
                <a:lnTo>
                  <a:pt x="208229" y="3132499"/>
                </a:lnTo>
                <a:lnTo>
                  <a:pt x="416459" y="3277354"/>
                </a:lnTo>
                <a:lnTo>
                  <a:pt x="724277" y="3105338"/>
                </a:lnTo>
                <a:lnTo>
                  <a:pt x="923453" y="2634558"/>
                </a:lnTo>
                <a:lnTo>
                  <a:pt x="968720" y="2136617"/>
                </a:lnTo>
                <a:lnTo>
                  <a:pt x="941560" y="1502875"/>
                </a:lnTo>
                <a:lnTo>
                  <a:pt x="1068309" y="1104522"/>
                </a:lnTo>
                <a:lnTo>
                  <a:pt x="1294645" y="950613"/>
                </a:lnTo>
                <a:lnTo>
                  <a:pt x="1575303" y="977774"/>
                </a:lnTo>
                <a:lnTo>
                  <a:pt x="1783532" y="1367073"/>
                </a:lnTo>
                <a:lnTo>
                  <a:pt x="1783532" y="2055136"/>
                </a:lnTo>
                <a:lnTo>
                  <a:pt x="1837853" y="2544023"/>
                </a:lnTo>
                <a:lnTo>
                  <a:pt x="1892174" y="2915215"/>
                </a:lnTo>
                <a:lnTo>
                  <a:pt x="2055136" y="3376942"/>
                </a:lnTo>
                <a:lnTo>
                  <a:pt x="2254313" y="3458423"/>
                </a:lnTo>
                <a:lnTo>
                  <a:pt x="2534970" y="3376942"/>
                </a:lnTo>
                <a:lnTo>
                  <a:pt x="2734146" y="2960483"/>
                </a:lnTo>
                <a:lnTo>
                  <a:pt x="2860895" y="2073243"/>
                </a:lnTo>
                <a:lnTo>
                  <a:pt x="2716039" y="968720"/>
                </a:lnTo>
                <a:lnTo>
                  <a:pt x="2381061" y="90534"/>
                </a:lnTo>
                <a:lnTo>
                  <a:pt x="2236206" y="117695"/>
                </a:lnTo>
                <a:lnTo>
                  <a:pt x="1964602" y="117695"/>
                </a:lnTo>
                <a:lnTo>
                  <a:pt x="1656784" y="172015"/>
                </a:lnTo>
                <a:lnTo>
                  <a:pt x="1158843" y="199176"/>
                </a:lnTo>
                <a:lnTo>
                  <a:pt x="651849" y="99588"/>
                </a:lnTo>
                <a:lnTo>
                  <a:pt x="334978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5219700" y="1268413"/>
            <a:ext cx="2119313" cy="5097462"/>
          </a:xfrm>
          <a:custGeom>
            <a:avLst/>
            <a:gdLst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81481 w 2118511"/>
              <a:gd name="connsiteY6" fmla="*/ 3802455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18511" h="5024673">
                <a:moveTo>
                  <a:pt x="516048" y="27160"/>
                </a:moveTo>
                <a:lnTo>
                  <a:pt x="516048" y="1321806"/>
                </a:lnTo>
                <a:lnTo>
                  <a:pt x="226337" y="2181885"/>
                </a:lnTo>
                <a:lnTo>
                  <a:pt x="63374" y="2833735"/>
                </a:lnTo>
                <a:lnTo>
                  <a:pt x="0" y="3639493"/>
                </a:lnTo>
                <a:lnTo>
                  <a:pt x="9054" y="3766242"/>
                </a:lnTo>
                <a:lnTo>
                  <a:pt x="81481" y="3802455"/>
                </a:lnTo>
                <a:lnTo>
                  <a:pt x="45267" y="4173648"/>
                </a:lnTo>
                <a:lnTo>
                  <a:pt x="90535" y="4617267"/>
                </a:lnTo>
                <a:lnTo>
                  <a:pt x="108642" y="4834551"/>
                </a:lnTo>
                <a:lnTo>
                  <a:pt x="208230" y="4789283"/>
                </a:lnTo>
                <a:lnTo>
                  <a:pt x="190123" y="4318503"/>
                </a:lnTo>
                <a:lnTo>
                  <a:pt x="226337" y="3793402"/>
                </a:lnTo>
                <a:lnTo>
                  <a:pt x="298764" y="3766242"/>
                </a:lnTo>
                <a:lnTo>
                  <a:pt x="425513" y="2933323"/>
                </a:lnTo>
                <a:lnTo>
                  <a:pt x="679010" y="2317687"/>
                </a:lnTo>
                <a:lnTo>
                  <a:pt x="932507" y="2000816"/>
                </a:lnTo>
                <a:lnTo>
                  <a:pt x="1077362" y="1982709"/>
                </a:lnTo>
                <a:lnTo>
                  <a:pt x="1358020" y="2027976"/>
                </a:lnTo>
                <a:lnTo>
                  <a:pt x="1557196" y="2145671"/>
                </a:lnTo>
                <a:lnTo>
                  <a:pt x="1765426" y="2417275"/>
                </a:lnTo>
                <a:lnTo>
                  <a:pt x="1865014" y="2888055"/>
                </a:lnTo>
                <a:lnTo>
                  <a:pt x="1855960" y="3585172"/>
                </a:lnTo>
                <a:lnTo>
                  <a:pt x="1919335" y="4599160"/>
                </a:lnTo>
                <a:lnTo>
                  <a:pt x="2018923" y="5024673"/>
                </a:lnTo>
                <a:lnTo>
                  <a:pt x="2082297" y="4988459"/>
                </a:lnTo>
                <a:lnTo>
                  <a:pt x="2118511" y="4798337"/>
                </a:lnTo>
                <a:lnTo>
                  <a:pt x="2055137" y="3793402"/>
                </a:lnTo>
                <a:lnTo>
                  <a:pt x="2055137" y="3005751"/>
                </a:lnTo>
                <a:lnTo>
                  <a:pt x="2046083" y="2888055"/>
                </a:lnTo>
                <a:lnTo>
                  <a:pt x="1964602" y="2462543"/>
                </a:lnTo>
                <a:lnTo>
                  <a:pt x="1783533" y="2073244"/>
                </a:lnTo>
                <a:lnTo>
                  <a:pt x="1575303" y="1846907"/>
                </a:lnTo>
                <a:lnTo>
                  <a:pt x="1520982" y="1593410"/>
                </a:lnTo>
                <a:lnTo>
                  <a:pt x="1720158" y="0"/>
                </a:lnTo>
                <a:lnTo>
                  <a:pt x="1566250" y="0"/>
                </a:lnTo>
                <a:lnTo>
                  <a:pt x="1385180" y="126749"/>
                </a:lnTo>
                <a:lnTo>
                  <a:pt x="1303699" y="235390"/>
                </a:lnTo>
                <a:lnTo>
                  <a:pt x="1004935" y="398352"/>
                </a:lnTo>
                <a:lnTo>
                  <a:pt x="724277" y="271604"/>
                </a:lnTo>
                <a:lnTo>
                  <a:pt x="588475" y="63374"/>
                </a:lnTo>
                <a:lnTo>
                  <a:pt x="516048" y="2716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5278438" y="5105400"/>
            <a:ext cx="190500" cy="1033463"/>
          </a:xfrm>
          <a:custGeom>
            <a:avLst/>
            <a:gdLst>
              <a:gd name="connsiteX0" fmla="*/ 63375 w 190123"/>
              <a:gd name="connsiteY0" fmla="*/ 1032096 h 1032096"/>
              <a:gd name="connsiteX1" fmla="*/ 0 w 190123"/>
              <a:gd name="connsiteY1" fmla="*/ 407406 h 1032096"/>
              <a:gd name="connsiteX2" fmla="*/ 18107 w 190123"/>
              <a:gd name="connsiteY2" fmla="*/ 99589 h 1032096"/>
              <a:gd name="connsiteX3" fmla="*/ 0 w 190123"/>
              <a:gd name="connsiteY3" fmla="*/ 0 h 1032096"/>
              <a:gd name="connsiteX4" fmla="*/ 190123 w 190123"/>
              <a:gd name="connsiteY4" fmla="*/ 0 h 1032096"/>
              <a:gd name="connsiteX5" fmla="*/ 153909 w 190123"/>
              <a:gd name="connsiteY5" fmla="*/ 371193 h 1032096"/>
              <a:gd name="connsiteX6" fmla="*/ 135802 w 190123"/>
              <a:gd name="connsiteY6" fmla="*/ 660903 h 1032096"/>
              <a:gd name="connsiteX7" fmla="*/ 153909 w 190123"/>
              <a:gd name="connsiteY7" fmla="*/ 1013989 h 1032096"/>
              <a:gd name="connsiteX8" fmla="*/ 63375 w 190123"/>
              <a:gd name="connsiteY8" fmla="*/ 1032096 h 103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123" h="1032096">
                <a:moveTo>
                  <a:pt x="63375" y="1032096"/>
                </a:moveTo>
                <a:lnTo>
                  <a:pt x="0" y="407406"/>
                </a:lnTo>
                <a:lnTo>
                  <a:pt x="18107" y="99589"/>
                </a:lnTo>
                <a:lnTo>
                  <a:pt x="0" y="0"/>
                </a:lnTo>
                <a:lnTo>
                  <a:pt x="190123" y="0"/>
                </a:lnTo>
                <a:lnTo>
                  <a:pt x="153909" y="371193"/>
                </a:lnTo>
                <a:lnTo>
                  <a:pt x="135802" y="660903"/>
                </a:lnTo>
                <a:lnTo>
                  <a:pt x="153909" y="1013989"/>
                </a:lnTo>
                <a:lnTo>
                  <a:pt x="63375" y="1032096"/>
                </a:lnTo>
                <a:close/>
              </a:path>
            </a:pathLst>
          </a:custGeom>
          <a:solidFill>
            <a:srgbClr val="02883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5259388" y="5097463"/>
            <a:ext cx="227012" cy="914400"/>
          </a:xfrm>
          <a:custGeom>
            <a:avLst/>
            <a:gdLst>
              <a:gd name="connsiteX0" fmla="*/ 54321 w 226337"/>
              <a:gd name="connsiteY0" fmla="*/ 914400 h 914400"/>
              <a:gd name="connsiteX1" fmla="*/ 199177 w 226337"/>
              <a:gd name="connsiteY1" fmla="*/ 896293 h 914400"/>
              <a:gd name="connsiteX2" fmla="*/ 190123 w 226337"/>
              <a:gd name="connsiteY2" fmla="*/ 642796 h 914400"/>
              <a:gd name="connsiteX3" fmla="*/ 217284 w 226337"/>
              <a:gd name="connsiteY3" fmla="*/ 217283 h 914400"/>
              <a:gd name="connsiteX4" fmla="*/ 226337 w 226337"/>
              <a:gd name="connsiteY4" fmla="*/ 9053 h 914400"/>
              <a:gd name="connsiteX5" fmla="*/ 9054 w 226337"/>
              <a:gd name="connsiteY5" fmla="*/ 0 h 914400"/>
              <a:gd name="connsiteX6" fmla="*/ 0 w 226337"/>
              <a:gd name="connsiteY6" fmla="*/ 298764 h 914400"/>
              <a:gd name="connsiteX7" fmla="*/ 9054 w 226337"/>
              <a:gd name="connsiteY7" fmla="*/ 651849 h 914400"/>
              <a:gd name="connsiteX8" fmla="*/ 54321 w 226337"/>
              <a:gd name="connsiteY8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337" h="914400">
                <a:moveTo>
                  <a:pt x="54321" y="914400"/>
                </a:moveTo>
                <a:lnTo>
                  <a:pt x="199177" y="896293"/>
                </a:lnTo>
                <a:lnTo>
                  <a:pt x="190123" y="642796"/>
                </a:lnTo>
                <a:lnTo>
                  <a:pt x="217284" y="217283"/>
                </a:lnTo>
                <a:lnTo>
                  <a:pt x="226337" y="9053"/>
                </a:lnTo>
                <a:lnTo>
                  <a:pt x="9054" y="0"/>
                </a:lnTo>
                <a:lnTo>
                  <a:pt x="0" y="298764"/>
                </a:lnTo>
                <a:lnTo>
                  <a:pt x="9054" y="651849"/>
                </a:lnTo>
                <a:lnTo>
                  <a:pt x="54321" y="914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232400" y="5087938"/>
            <a:ext cx="280988" cy="833437"/>
          </a:xfrm>
          <a:custGeom>
            <a:avLst/>
            <a:gdLst>
              <a:gd name="connsiteX0" fmla="*/ 36214 w 280657"/>
              <a:gd name="connsiteY0" fmla="*/ 832918 h 832918"/>
              <a:gd name="connsiteX1" fmla="*/ 262550 w 280657"/>
              <a:gd name="connsiteY1" fmla="*/ 805758 h 832918"/>
              <a:gd name="connsiteX2" fmla="*/ 253497 w 280657"/>
              <a:gd name="connsiteY2" fmla="*/ 552261 h 832918"/>
              <a:gd name="connsiteX3" fmla="*/ 271604 w 280657"/>
              <a:gd name="connsiteY3" fmla="*/ 172015 h 832918"/>
              <a:gd name="connsiteX4" fmla="*/ 280657 w 280657"/>
              <a:gd name="connsiteY4" fmla="*/ 9053 h 832918"/>
              <a:gd name="connsiteX5" fmla="*/ 9053 w 280657"/>
              <a:gd name="connsiteY5" fmla="*/ 0 h 832918"/>
              <a:gd name="connsiteX6" fmla="*/ 0 w 280657"/>
              <a:gd name="connsiteY6" fmla="*/ 344031 h 832918"/>
              <a:gd name="connsiteX7" fmla="*/ 18107 w 280657"/>
              <a:gd name="connsiteY7" fmla="*/ 688063 h 832918"/>
              <a:gd name="connsiteX8" fmla="*/ 36214 w 280657"/>
              <a:gd name="connsiteY8" fmla="*/ 832918 h 83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657" h="832918">
                <a:moveTo>
                  <a:pt x="36214" y="832918"/>
                </a:moveTo>
                <a:lnTo>
                  <a:pt x="262550" y="805758"/>
                </a:lnTo>
                <a:lnTo>
                  <a:pt x="253497" y="552261"/>
                </a:lnTo>
                <a:lnTo>
                  <a:pt x="271604" y="172015"/>
                </a:lnTo>
                <a:lnTo>
                  <a:pt x="280657" y="9053"/>
                </a:lnTo>
                <a:lnTo>
                  <a:pt x="9053" y="0"/>
                </a:lnTo>
                <a:lnTo>
                  <a:pt x="0" y="344031"/>
                </a:lnTo>
                <a:lnTo>
                  <a:pt x="18107" y="688063"/>
                </a:lnTo>
                <a:lnTo>
                  <a:pt x="36214" y="832918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5214938" y="5051425"/>
            <a:ext cx="325437" cy="796925"/>
          </a:xfrm>
          <a:custGeom>
            <a:avLst/>
            <a:gdLst>
              <a:gd name="connsiteX0" fmla="*/ 0 w 325925"/>
              <a:gd name="connsiteY0" fmla="*/ 0 h 796705"/>
              <a:gd name="connsiteX1" fmla="*/ 0 w 325925"/>
              <a:gd name="connsiteY1" fmla="*/ 434566 h 796705"/>
              <a:gd name="connsiteX2" fmla="*/ 18107 w 325925"/>
              <a:gd name="connsiteY2" fmla="*/ 796705 h 796705"/>
              <a:gd name="connsiteX3" fmla="*/ 298764 w 325925"/>
              <a:gd name="connsiteY3" fmla="*/ 796705 h 796705"/>
              <a:gd name="connsiteX4" fmla="*/ 307818 w 325925"/>
              <a:gd name="connsiteY4" fmla="*/ 769544 h 796705"/>
              <a:gd name="connsiteX5" fmla="*/ 307818 w 325925"/>
              <a:gd name="connsiteY5" fmla="*/ 470780 h 796705"/>
              <a:gd name="connsiteX6" fmla="*/ 325925 w 325925"/>
              <a:gd name="connsiteY6" fmla="*/ 9053 h 796705"/>
              <a:gd name="connsiteX7" fmla="*/ 0 w 325925"/>
              <a:gd name="connsiteY7" fmla="*/ 0 h 7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925" h="796705">
                <a:moveTo>
                  <a:pt x="0" y="0"/>
                </a:moveTo>
                <a:lnTo>
                  <a:pt x="0" y="434566"/>
                </a:lnTo>
                <a:lnTo>
                  <a:pt x="18107" y="796705"/>
                </a:lnTo>
                <a:lnTo>
                  <a:pt x="298764" y="796705"/>
                </a:lnTo>
                <a:lnTo>
                  <a:pt x="307818" y="769544"/>
                </a:lnTo>
                <a:lnTo>
                  <a:pt x="307818" y="470780"/>
                </a:lnTo>
                <a:lnTo>
                  <a:pt x="325925" y="9053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219700" y="1341438"/>
            <a:ext cx="2146300" cy="5005387"/>
          </a:xfrm>
          <a:custGeom>
            <a:avLst/>
            <a:gdLst>
              <a:gd name="connsiteX0" fmla="*/ 534154 w 2145671"/>
              <a:gd name="connsiteY0" fmla="*/ 18107 h 5006566"/>
              <a:gd name="connsiteX1" fmla="*/ 534154 w 2145671"/>
              <a:gd name="connsiteY1" fmla="*/ 1303699 h 5006566"/>
              <a:gd name="connsiteX2" fmla="*/ 289710 w 2145671"/>
              <a:gd name="connsiteY2" fmla="*/ 2046083 h 5006566"/>
              <a:gd name="connsiteX3" fmla="*/ 190122 w 2145671"/>
              <a:gd name="connsiteY3" fmla="*/ 2408222 h 5006566"/>
              <a:gd name="connsiteX4" fmla="*/ 72427 w 2145671"/>
              <a:gd name="connsiteY4" fmla="*/ 2842788 h 5006566"/>
              <a:gd name="connsiteX5" fmla="*/ 18107 w 2145671"/>
              <a:gd name="connsiteY5" fmla="*/ 3829616 h 5006566"/>
              <a:gd name="connsiteX6" fmla="*/ 0 w 2145671"/>
              <a:gd name="connsiteY6" fmla="*/ 4237022 h 5006566"/>
              <a:gd name="connsiteX7" fmla="*/ 36213 w 2145671"/>
              <a:gd name="connsiteY7" fmla="*/ 4553893 h 5006566"/>
              <a:gd name="connsiteX8" fmla="*/ 63374 w 2145671"/>
              <a:gd name="connsiteY8" fmla="*/ 4572000 h 5006566"/>
              <a:gd name="connsiteX9" fmla="*/ 63374 w 2145671"/>
              <a:gd name="connsiteY9" fmla="*/ 4626321 h 5006566"/>
              <a:gd name="connsiteX10" fmla="*/ 99588 w 2145671"/>
              <a:gd name="connsiteY10" fmla="*/ 4662535 h 5006566"/>
              <a:gd name="connsiteX11" fmla="*/ 99588 w 2145671"/>
              <a:gd name="connsiteY11" fmla="*/ 4734962 h 5006566"/>
              <a:gd name="connsiteX12" fmla="*/ 126748 w 2145671"/>
              <a:gd name="connsiteY12" fmla="*/ 4825497 h 5006566"/>
              <a:gd name="connsiteX13" fmla="*/ 226336 w 2145671"/>
              <a:gd name="connsiteY13" fmla="*/ 4798337 h 5006566"/>
              <a:gd name="connsiteX14" fmla="*/ 226336 w 2145671"/>
              <a:gd name="connsiteY14" fmla="*/ 4716855 h 5006566"/>
              <a:gd name="connsiteX15" fmla="*/ 244443 w 2145671"/>
              <a:gd name="connsiteY15" fmla="*/ 4698749 h 5006566"/>
              <a:gd name="connsiteX16" fmla="*/ 244443 w 2145671"/>
              <a:gd name="connsiteY16" fmla="*/ 4599160 h 5006566"/>
              <a:gd name="connsiteX17" fmla="*/ 289710 w 2145671"/>
              <a:gd name="connsiteY17" fmla="*/ 4572000 h 5006566"/>
              <a:gd name="connsiteX18" fmla="*/ 289710 w 2145671"/>
              <a:gd name="connsiteY18" fmla="*/ 4535786 h 5006566"/>
              <a:gd name="connsiteX19" fmla="*/ 298764 w 2145671"/>
              <a:gd name="connsiteY19" fmla="*/ 4517679 h 5006566"/>
              <a:gd name="connsiteX20" fmla="*/ 334978 w 2145671"/>
              <a:gd name="connsiteY20" fmla="*/ 3766242 h 5006566"/>
              <a:gd name="connsiteX21" fmla="*/ 425512 w 2145671"/>
              <a:gd name="connsiteY21" fmla="*/ 3087232 h 5006566"/>
              <a:gd name="connsiteX22" fmla="*/ 425512 w 2145671"/>
              <a:gd name="connsiteY22" fmla="*/ 2942376 h 5006566"/>
              <a:gd name="connsiteX23" fmla="*/ 715223 w 2145671"/>
              <a:gd name="connsiteY23" fmla="*/ 2308634 h 5006566"/>
              <a:gd name="connsiteX24" fmla="*/ 968720 w 2145671"/>
              <a:gd name="connsiteY24" fmla="*/ 1991762 h 5006566"/>
              <a:gd name="connsiteX25" fmla="*/ 1077362 w 2145671"/>
              <a:gd name="connsiteY25" fmla="*/ 1964602 h 5006566"/>
              <a:gd name="connsiteX26" fmla="*/ 1403287 w 2145671"/>
              <a:gd name="connsiteY26" fmla="*/ 2018923 h 5006566"/>
              <a:gd name="connsiteX27" fmla="*/ 1593409 w 2145671"/>
              <a:gd name="connsiteY27" fmla="*/ 2145671 h 5006566"/>
              <a:gd name="connsiteX28" fmla="*/ 1783532 w 2145671"/>
              <a:gd name="connsiteY28" fmla="*/ 2435382 h 5006566"/>
              <a:gd name="connsiteX29" fmla="*/ 1883120 w 2145671"/>
              <a:gd name="connsiteY29" fmla="*/ 2888055 h 5006566"/>
              <a:gd name="connsiteX30" fmla="*/ 1865013 w 2145671"/>
              <a:gd name="connsiteY30" fmla="*/ 3639493 h 5006566"/>
              <a:gd name="connsiteX31" fmla="*/ 1937441 w 2145671"/>
              <a:gd name="connsiteY31" fmla="*/ 4644428 h 5006566"/>
              <a:gd name="connsiteX32" fmla="*/ 2027976 w 2145671"/>
              <a:gd name="connsiteY32" fmla="*/ 5006566 h 5006566"/>
              <a:gd name="connsiteX33" fmla="*/ 2118510 w 2145671"/>
              <a:gd name="connsiteY33" fmla="*/ 4970352 h 5006566"/>
              <a:gd name="connsiteX34" fmla="*/ 2145671 w 2145671"/>
              <a:gd name="connsiteY34" fmla="*/ 4852657 h 5006566"/>
              <a:gd name="connsiteX35" fmla="*/ 2082297 w 2145671"/>
              <a:gd name="connsiteY35" fmla="*/ 4010685 h 5006566"/>
              <a:gd name="connsiteX36" fmla="*/ 2073243 w 2145671"/>
              <a:gd name="connsiteY36" fmla="*/ 3548958 h 5006566"/>
              <a:gd name="connsiteX37" fmla="*/ 2073243 w 2145671"/>
              <a:gd name="connsiteY37" fmla="*/ 2906162 h 5006566"/>
              <a:gd name="connsiteX38" fmla="*/ 1991762 w 2145671"/>
              <a:gd name="connsiteY38" fmla="*/ 2453489 h 5006566"/>
              <a:gd name="connsiteX39" fmla="*/ 1792586 w 2145671"/>
              <a:gd name="connsiteY39" fmla="*/ 2064190 h 5006566"/>
              <a:gd name="connsiteX40" fmla="*/ 1593409 w 2145671"/>
              <a:gd name="connsiteY40" fmla="*/ 1855960 h 5006566"/>
              <a:gd name="connsiteX41" fmla="*/ 1539089 w 2145671"/>
              <a:gd name="connsiteY41" fmla="*/ 1602463 h 5006566"/>
              <a:gd name="connsiteX42" fmla="*/ 1738265 w 2145671"/>
              <a:gd name="connsiteY42" fmla="*/ 0 h 5006566"/>
              <a:gd name="connsiteX43" fmla="*/ 1557196 w 2145671"/>
              <a:gd name="connsiteY43" fmla="*/ 9053 h 5006566"/>
              <a:gd name="connsiteX44" fmla="*/ 1376126 w 2145671"/>
              <a:gd name="connsiteY44" fmla="*/ 144855 h 5006566"/>
              <a:gd name="connsiteX45" fmla="*/ 1303699 w 2145671"/>
              <a:gd name="connsiteY45" fmla="*/ 244444 h 5006566"/>
              <a:gd name="connsiteX46" fmla="*/ 1013988 w 2145671"/>
              <a:gd name="connsiteY46" fmla="*/ 389299 h 5006566"/>
              <a:gd name="connsiteX47" fmla="*/ 742384 w 2145671"/>
              <a:gd name="connsiteY47" fmla="*/ 271604 h 5006566"/>
              <a:gd name="connsiteX48" fmla="*/ 606582 w 2145671"/>
              <a:gd name="connsiteY48" fmla="*/ 63374 h 5006566"/>
              <a:gd name="connsiteX49" fmla="*/ 534154 w 2145671"/>
              <a:gd name="connsiteY49" fmla="*/ 18107 h 50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145671" h="5006566">
                <a:moveTo>
                  <a:pt x="534154" y="18107"/>
                </a:moveTo>
                <a:lnTo>
                  <a:pt x="534154" y="1303699"/>
                </a:lnTo>
                <a:lnTo>
                  <a:pt x="289710" y="2046083"/>
                </a:lnTo>
                <a:lnTo>
                  <a:pt x="190122" y="2408222"/>
                </a:lnTo>
                <a:lnTo>
                  <a:pt x="72427" y="2842788"/>
                </a:lnTo>
                <a:lnTo>
                  <a:pt x="18107" y="3829616"/>
                </a:lnTo>
                <a:lnTo>
                  <a:pt x="0" y="4237022"/>
                </a:lnTo>
                <a:lnTo>
                  <a:pt x="36213" y="4553893"/>
                </a:lnTo>
                <a:lnTo>
                  <a:pt x="63374" y="4572000"/>
                </a:lnTo>
                <a:lnTo>
                  <a:pt x="63374" y="4626321"/>
                </a:lnTo>
                <a:lnTo>
                  <a:pt x="99588" y="4662535"/>
                </a:lnTo>
                <a:lnTo>
                  <a:pt x="99588" y="4734962"/>
                </a:lnTo>
                <a:lnTo>
                  <a:pt x="126748" y="4825497"/>
                </a:lnTo>
                <a:lnTo>
                  <a:pt x="226336" y="4798337"/>
                </a:lnTo>
                <a:lnTo>
                  <a:pt x="226336" y="4716855"/>
                </a:lnTo>
                <a:lnTo>
                  <a:pt x="244443" y="4698749"/>
                </a:lnTo>
                <a:lnTo>
                  <a:pt x="244443" y="4599160"/>
                </a:lnTo>
                <a:lnTo>
                  <a:pt x="289710" y="4572000"/>
                </a:lnTo>
                <a:lnTo>
                  <a:pt x="289710" y="4535786"/>
                </a:lnTo>
                <a:lnTo>
                  <a:pt x="298764" y="4517679"/>
                </a:lnTo>
                <a:lnTo>
                  <a:pt x="334978" y="3766242"/>
                </a:lnTo>
                <a:lnTo>
                  <a:pt x="425512" y="3087232"/>
                </a:lnTo>
                <a:lnTo>
                  <a:pt x="425512" y="2942376"/>
                </a:lnTo>
                <a:lnTo>
                  <a:pt x="715223" y="2308634"/>
                </a:lnTo>
                <a:lnTo>
                  <a:pt x="968720" y="1991762"/>
                </a:lnTo>
                <a:lnTo>
                  <a:pt x="1077362" y="1964602"/>
                </a:lnTo>
                <a:lnTo>
                  <a:pt x="1403287" y="2018923"/>
                </a:lnTo>
                <a:lnTo>
                  <a:pt x="1593409" y="2145671"/>
                </a:lnTo>
                <a:lnTo>
                  <a:pt x="1783532" y="2435382"/>
                </a:lnTo>
                <a:lnTo>
                  <a:pt x="1883120" y="2888055"/>
                </a:lnTo>
                <a:lnTo>
                  <a:pt x="1865013" y="3639493"/>
                </a:lnTo>
                <a:lnTo>
                  <a:pt x="1937441" y="4644428"/>
                </a:lnTo>
                <a:lnTo>
                  <a:pt x="2027976" y="5006566"/>
                </a:lnTo>
                <a:lnTo>
                  <a:pt x="2118510" y="4970352"/>
                </a:lnTo>
                <a:lnTo>
                  <a:pt x="2145671" y="4852657"/>
                </a:lnTo>
                <a:lnTo>
                  <a:pt x="2082297" y="4010685"/>
                </a:lnTo>
                <a:lnTo>
                  <a:pt x="2073243" y="3548958"/>
                </a:lnTo>
                <a:lnTo>
                  <a:pt x="2073243" y="2906162"/>
                </a:lnTo>
                <a:lnTo>
                  <a:pt x="1991762" y="2453489"/>
                </a:lnTo>
                <a:lnTo>
                  <a:pt x="1792586" y="2064190"/>
                </a:lnTo>
                <a:lnTo>
                  <a:pt x="1593409" y="1855960"/>
                </a:lnTo>
                <a:lnTo>
                  <a:pt x="1539089" y="1602463"/>
                </a:lnTo>
                <a:lnTo>
                  <a:pt x="1738265" y="0"/>
                </a:lnTo>
                <a:lnTo>
                  <a:pt x="1557196" y="9053"/>
                </a:lnTo>
                <a:lnTo>
                  <a:pt x="1376126" y="144855"/>
                </a:lnTo>
                <a:lnTo>
                  <a:pt x="1303699" y="244444"/>
                </a:lnTo>
                <a:lnTo>
                  <a:pt x="1013988" y="389299"/>
                </a:lnTo>
                <a:lnTo>
                  <a:pt x="742384" y="271604"/>
                </a:lnTo>
                <a:lnTo>
                  <a:pt x="606582" y="63374"/>
                </a:lnTo>
                <a:lnTo>
                  <a:pt x="534154" y="18107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DOUBLE FLARED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Almost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no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restriction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Reduction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occurence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Glidden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DOUBLE FLARED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fact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it´s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down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where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first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missing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Thorought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brings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advantages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down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 In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reduced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possibility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extruding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infection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apically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+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back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DOUBLE FLARED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92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1.Step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Gates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Glidden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(1-4), či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ProTaper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ProFile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014913" y="1266825"/>
            <a:ext cx="2463800" cy="1801813"/>
          </a:xfrm>
          <a:custGeom>
            <a:avLst/>
            <a:gdLst>
              <a:gd name="connsiteX0" fmla="*/ 208230 w 2462542"/>
              <a:gd name="connsiteY0" fmla="*/ 1602464 h 1692998"/>
              <a:gd name="connsiteX1" fmla="*/ 81481 w 2462542"/>
              <a:gd name="connsiteY1" fmla="*/ 1439501 h 1692998"/>
              <a:gd name="connsiteX2" fmla="*/ 0 w 2462542"/>
              <a:gd name="connsiteY2" fmla="*/ 1231271 h 1692998"/>
              <a:gd name="connsiteX3" fmla="*/ 18107 w 2462542"/>
              <a:gd name="connsiteY3" fmla="*/ 760491 h 1692998"/>
              <a:gd name="connsiteX4" fmla="*/ 108641 w 2462542"/>
              <a:gd name="connsiteY4" fmla="*/ 407406 h 1692998"/>
              <a:gd name="connsiteX5" fmla="*/ 334978 w 2462542"/>
              <a:gd name="connsiteY5" fmla="*/ 153909 h 1692998"/>
              <a:gd name="connsiteX6" fmla="*/ 525101 w 2462542"/>
              <a:gd name="connsiteY6" fmla="*/ 0 h 1692998"/>
              <a:gd name="connsiteX7" fmla="*/ 642796 w 2462542"/>
              <a:gd name="connsiteY7" fmla="*/ 0 h 1692998"/>
              <a:gd name="connsiteX8" fmla="*/ 787651 w 2462542"/>
              <a:gd name="connsiteY8" fmla="*/ 108642 h 1692998"/>
              <a:gd name="connsiteX9" fmla="*/ 932507 w 2462542"/>
              <a:gd name="connsiteY9" fmla="*/ 298765 h 1692998"/>
              <a:gd name="connsiteX10" fmla="*/ 1113576 w 2462542"/>
              <a:gd name="connsiteY10" fmla="*/ 398353 h 1692998"/>
              <a:gd name="connsiteX11" fmla="*/ 1195057 w 2462542"/>
              <a:gd name="connsiteY11" fmla="*/ 434566 h 1692998"/>
              <a:gd name="connsiteX12" fmla="*/ 1484768 w 2462542"/>
              <a:gd name="connsiteY12" fmla="*/ 280658 h 1692998"/>
              <a:gd name="connsiteX13" fmla="*/ 1584356 w 2462542"/>
              <a:gd name="connsiteY13" fmla="*/ 162963 h 1692998"/>
              <a:gd name="connsiteX14" fmla="*/ 1729212 w 2462542"/>
              <a:gd name="connsiteY14" fmla="*/ 45267 h 1692998"/>
              <a:gd name="connsiteX15" fmla="*/ 1919334 w 2462542"/>
              <a:gd name="connsiteY15" fmla="*/ 18107 h 1692998"/>
              <a:gd name="connsiteX16" fmla="*/ 2199992 w 2462542"/>
              <a:gd name="connsiteY16" fmla="*/ 190123 h 1692998"/>
              <a:gd name="connsiteX17" fmla="*/ 2362954 w 2462542"/>
              <a:gd name="connsiteY17" fmla="*/ 434566 h 1692998"/>
              <a:gd name="connsiteX18" fmla="*/ 2426329 w 2462542"/>
              <a:gd name="connsiteY18" fmla="*/ 751438 h 1692998"/>
              <a:gd name="connsiteX19" fmla="*/ 2462542 w 2462542"/>
              <a:gd name="connsiteY19" fmla="*/ 1231271 h 1692998"/>
              <a:gd name="connsiteX20" fmla="*/ 2408222 w 2462542"/>
              <a:gd name="connsiteY20" fmla="*/ 1502875 h 1692998"/>
              <a:gd name="connsiteX21" fmla="*/ 2299580 w 2462542"/>
              <a:gd name="connsiteY21" fmla="*/ 1692998 h 1692998"/>
              <a:gd name="connsiteX22" fmla="*/ 2027976 w 2462542"/>
              <a:gd name="connsiteY22" fmla="*/ 1674891 h 1692998"/>
              <a:gd name="connsiteX23" fmla="*/ 1819746 w 2462542"/>
              <a:gd name="connsiteY23" fmla="*/ 1566250 h 1692998"/>
              <a:gd name="connsiteX24" fmla="*/ 1475715 w 2462542"/>
              <a:gd name="connsiteY24" fmla="*/ 1448555 h 1692998"/>
              <a:gd name="connsiteX25" fmla="*/ 1023041 w 2462542"/>
              <a:gd name="connsiteY25" fmla="*/ 1412341 h 1692998"/>
              <a:gd name="connsiteX26" fmla="*/ 679010 w 2462542"/>
              <a:gd name="connsiteY26" fmla="*/ 1448555 h 1692998"/>
              <a:gd name="connsiteX27" fmla="*/ 325925 w 2462542"/>
              <a:gd name="connsiteY27" fmla="*/ 1593410 h 1692998"/>
              <a:gd name="connsiteX28" fmla="*/ 208230 w 2462542"/>
              <a:gd name="connsiteY28" fmla="*/ 1602464 h 1692998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79010 w 2462542"/>
              <a:gd name="connsiteY26" fmla="*/ 1448555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2542" h="1801475">
                <a:moveTo>
                  <a:pt x="208230" y="1602464"/>
                </a:moveTo>
                <a:lnTo>
                  <a:pt x="81481" y="1439501"/>
                </a:lnTo>
                <a:lnTo>
                  <a:pt x="0" y="1231271"/>
                </a:lnTo>
                <a:lnTo>
                  <a:pt x="18107" y="760491"/>
                </a:lnTo>
                <a:lnTo>
                  <a:pt x="108641" y="407406"/>
                </a:lnTo>
                <a:lnTo>
                  <a:pt x="334978" y="153909"/>
                </a:lnTo>
                <a:lnTo>
                  <a:pt x="525101" y="0"/>
                </a:lnTo>
                <a:lnTo>
                  <a:pt x="642796" y="0"/>
                </a:lnTo>
                <a:lnTo>
                  <a:pt x="787651" y="108642"/>
                </a:lnTo>
                <a:lnTo>
                  <a:pt x="932507" y="298765"/>
                </a:lnTo>
                <a:lnTo>
                  <a:pt x="1113576" y="398353"/>
                </a:lnTo>
                <a:lnTo>
                  <a:pt x="1195057" y="434566"/>
                </a:lnTo>
                <a:lnTo>
                  <a:pt x="1484768" y="280658"/>
                </a:lnTo>
                <a:lnTo>
                  <a:pt x="1584356" y="162963"/>
                </a:lnTo>
                <a:lnTo>
                  <a:pt x="1729212" y="45267"/>
                </a:lnTo>
                <a:lnTo>
                  <a:pt x="1919334" y="18107"/>
                </a:lnTo>
                <a:lnTo>
                  <a:pt x="2199992" y="190123"/>
                </a:lnTo>
                <a:lnTo>
                  <a:pt x="2362954" y="434566"/>
                </a:lnTo>
                <a:lnTo>
                  <a:pt x="2426329" y="751438"/>
                </a:lnTo>
                <a:lnTo>
                  <a:pt x="2462542" y="1231271"/>
                </a:lnTo>
                <a:lnTo>
                  <a:pt x="2408222" y="1502875"/>
                </a:lnTo>
                <a:lnTo>
                  <a:pt x="2299580" y="1692998"/>
                </a:lnTo>
                <a:lnTo>
                  <a:pt x="2076660" y="1729467"/>
                </a:lnTo>
                <a:lnTo>
                  <a:pt x="1860636" y="1729467"/>
                </a:lnTo>
                <a:lnTo>
                  <a:pt x="1500596" y="1801475"/>
                </a:lnTo>
                <a:lnTo>
                  <a:pt x="1068548" y="1801475"/>
                </a:lnTo>
                <a:lnTo>
                  <a:pt x="636500" y="1729467"/>
                </a:lnTo>
                <a:lnTo>
                  <a:pt x="348468" y="1657459"/>
                </a:lnTo>
                <a:lnTo>
                  <a:pt x="208230" y="16024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16488" y="2870200"/>
            <a:ext cx="2860675" cy="3457575"/>
          </a:xfrm>
          <a:custGeom>
            <a:avLst/>
            <a:gdLst>
              <a:gd name="connsiteX0" fmla="*/ 334978 w 2860895"/>
              <a:gd name="connsiteY0" fmla="*/ 0 h 3458423"/>
              <a:gd name="connsiteX1" fmla="*/ 235390 w 2860895"/>
              <a:gd name="connsiteY1" fmla="*/ 190122 h 3458423"/>
              <a:gd name="connsiteX2" fmla="*/ 63374 w 2860895"/>
              <a:gd name="connsiteY2" fmla="*/ 697116 h 3458423"/>
              <a:gd name="connsiteX3" fmla="*/ 0 w 2860895"/>
              <a:gd name="connsiteY3" fmla="*/ 1249378 h 3458423"/>
              <a:gd name="connsiteX4" fmla="*/ 45267 w 2860895"/>
              <a:gd name="connsiteY4" fmla="*/ 1982708 h 3458423"/>
              <a:gd name="connsiteX5" fmla="*/ 81481 w 2860895"/>
              <a:gd name="connsiteY5" fmla="*/ 2815627 h 3458423"/>
              <a:gd name="connsiteX6" fmla="*/ 208229 w 2860895"/>
              <a:gd name="connsiteY6" fmla="*/ 3132499 h 3458423"/>
              <a:gd name="connsiteX7" fmla="*/ 416459 w 2860895"/>
              <a:gd name="connsiteY7" fmla="*/ 3277354 h 3458423"/>
              <a:gd name="connsiteX8" fmla="*/ 724277 w 2860895"/>
              <a:gd name="connsiteY8" fmla="*/ 3105338 h 3458423"/>
              <a:gd name="connsiteX9" fmla="*/ 923453 w 2860895"/>
              <a:gd name="connsiteY9" fmla="*/ 2634558 h 3458423"/>
              <a:gd name="connsiteX10" fmla="*/ 968720 w 2860895"/>
              <a:gd name="connsiteY10" fmla="*/ 2136617 h 3458423"/>
              <a:gd name="connsiteX11" fmla="*/ 941560 w 2860895"/>
              <a:gd name="connsiteY11" fmla="*/ 1502875 h 3458423"/>
              <a:gd name="connsiteX12" fmla="*/ 1068309 w 2860895"/>
              <a:gd name="connsiteY12" fmla="*/ 1104522 h 3458423"/>
              <a:gd name="connsiteX13" fmla="*/ 1294645 w 2860895"/>
              <a:gd name="connsiteY13" fmla="*/ 950613 h 3458423"/>
              <a:gd name="connsiteX14" fmla="*/ 1575303 w 2860895"/>
              <a:gd name="connsiteY14" fmla="*/ 977774 h 3458423"/>
              <a:gd name="connsiteX15" fmla="*/ 1783532 w 2860895"/>
              <a:gd name="connsiteY15" fmla="*/ 1367073 h 3458423"/>
              <a:gd name="connsiteX16" fmla="*/ 1783532 w 2860895"/>
              <a:gd name="connsiteY16" fmla="*/ 2055136 h 3458423"/>
              <a:gd name="connsiteX17" fmla="*/ 1837853 w 2860895"/>
              <a:gd name="connsiteY17" fmla="*/ 2544023 h 3458423"/>
              <a:gd name="connsiteX18" fmla="*/ 1892174 w 2860895"/>
              <a:gd name="connsiteY18" fmla="*/ 2915215 h 3458423"/>
              <a:gd name="connsiteX19" fmla="*/ 2055136 w 2860895"/>
              <a:gd name="connsiteY19" fmla="*/ 3376942 h 3458423"/>
              <a:gd name="connsiteX20" fmla="*/ 2254313 w 2860895"/>
              <a:gd name="connsiteY20" fmla="*/ 3458423 h 3458423"/>
              <a:gd name="connsiteX21" fmla="*/ 2534970 w 2860895"/>
              <a:gd name="connsiteY21" fmla="*/ 3376942 h 3458423"/>
              <a:gd name="connsiteX22" fmla="*/ 2734146 w 2860895"/>
              <a:gd name="connsiteY22" fmla="*/ 2960483 h 3458423"/>
              <a:gd name="connsiteX23" fmla="*/ 2860895 w 2860895"/>
              <a:gd name="connsiteY23" fmla="*/ 2073243 h 3458423"/>
              <a:gd name="connsiteX24" fmla="*/ 2716039 w 2860895"/>
              <a:gd name="connsiteY24" fmla="*/ 968720 h 3458423"/>
              <a:gd name="connsiteX25" fmla="*/ 2381061 w 2860895"/>
              <a:gd name="connsiteY25" fmla="*/ 90534 h 3458423"/>
              <a:gd name="connsiteX26" fmla="*/ 2236206 w 2860895"/>
              <a:gd name="connsiteY26" fmla="*/ 117695 h 3458423"/>
              <a:gd name="connsiteX27" fmla="*/ 1964602 w 2860895"/>
              <a:gd name="connsiteY27" fmla="*/ 117695 h 3458423"/>
              <a:gd name="connsiteX28" fmla="*/ 1656784 w 2860895"/>
              <a:gd name="connsiteY28" fmla="*/ 172015 h 3458423"/>
              <a:gd name="connsiteX29" fmla="*/ 1158843 w 2860895"/>
              <a:gd name="connsiteY29" fmla="*/ 199176 h 3458423"/>
              <a:gd name="connsiteX30" fmla="*/ 651849 w 2860895"/>
              <a:gd name="connsiteY30" fmla="*/ 99588 h 3458423"/>
              <a:gd name="connsiteX31" fmla="*/ 334978 w 2860895"/>
              <a:gd name="connsiteY31" fmla="*/ 0 h 345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60895" h="3458423">
                <a:moveTo>
                  <a:pt x="334978" y="0"/>
                </a:moveTo>
                <a:lnTo>
                  <a:pt x="235390" y="190122"/>
                </a:lnTo>
                <a:lnTo>
                  <a:pt x="63374" y="697116"/>
                </a:lnTo>
                <a:lnTo>
                  <a:pt x="0" y="1249378"/>
                </a:lnTo>
                <a:lnTo>
                  <a:pt x="45267" y="1982708"/>
                </a:lnTo>
                <a:lnTo>
                  <a:pt x="81481" y="2815627"/>
                </a:lnTo>
                <a:lnTo>
                  <a:pt x="208229" y="3132499"/>
                </a:lnTo>
                <a:lnTo>
                  <a:pt x="416459" y="3277354"/>
                </a:lnTo>
                <a:lnTo>
                  <a:pt x="724277" y="3105338"/>
                </a:lnTo>
                <a:lnTo>
                  <a:pt x="923453" y="2634558"/>
                </a:lnTo>
                <a:lnTo>
                  <a:pt x="968720" y="2136617"/>
                </a:lnTo>
                <a:lnTo>
                  <a:pt x="941560" y="1502875"/>
                </a:lnTo>
                <a:lnTo>
                  <a:pt x="1068309" y="1104522"/>
                </a:lnTo>
                <a:lnTo>
                  <a:pt x="1294645" y="950613"/>
                </a:lnTo>
                <a:lnTo>
                  <a:pt x="1575303" y="977774"/>
                </a:lnTo>
                <a:lnTo>
                  <a:pt x="1783532" y="1367073"/>
                </a:lnTo>
                <a:lnTo>
                  <a:pt x="1783532" y="2055136"/>
                </a:lnTo>
                <a:lnTo>
                  <a:pt x="1837853" y="2544023"/>
                </a:lnTo>
                <a:lnTo>
                  <a:pt x="1892174" y="2915215"/>
                </a:lnTo>
                <a:lnTo>
                  <a:pt x="2055136" y="3376942"/>
                </a:lnTo>
                <a:lnTo>
                  <a:pt x="2254313" y="3458423"/>
                </a:lnTo>
                <a:lnTo>
                  <a:pt x="2534970" y="3376942"/>
                </a:lnTo>
                <a:lnTo>
                  <a:pt x="2734146" y="2960483"/>
                </a:lnTo>
                <a:lnTo>
                  <a:pt x="2860895" y="2073243"/>
                </a:lnTo>
                <a:lnTo>
                  <a:pt x="2716039" y="968720"/>
                </a:lnTo>
                <a:lnTo>
                  <a:pt x="2381061" y="90534"/>
                </a:lnTo>
                <a:lnTo>
                  <a:pt x="2236206" y="117695"/>
                </a:lnTo>
                <a:lnTo>
                  <a:pt x="1964602" y="117695"/>
                </a:lnTo>
                <a:lnTo>
                  <a:pt x="1656784" y="172015"/>
                </a:lnTo>
                <a:lnTo>
                  <a:pt x="1158843" y="199176"/>
                </a:lnTo>
                <a:lnTo>
                  <a:pt x="651849" y="99588"/>
                </a:lnTo>
                <a:lnTo>
                  <a:pt x="334978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5" name="Přímá spojovací šipka 14"/>
          <p:cNvCxnSpPr/>
          <p:nvPr/>
        </p:nvCxnSpPr>
        <p:spPr>
          <a:xfrm flipH="1">
            <a:off x="4716463" y="2924175"/>
            <a:ext cx="71437" cy="208915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5" name="TextovéPole 15"/>
          <p:cNvSpPr txBox="1">
            <a:spLocks noChangeArrowheads="1"/>
          </p:cNvSpPr>
          <p:nvPr/>
        </p:nvSpPr>
        <p:spPr bwMode="auto">
          <a:xfrm>
            <a:off x="4140200" y="37893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2/3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5219700" y="1268413"/>
            <a:ext cx="2119313" cy="5024437"/>
          </a:xfrm>
          <a:custGeom>
            <a:avLst/>
            <a:gdLst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81481 w 2118511"/>
              <a:gd name="connsiteY6" fmla="*/ 3802455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372 w 2118511"/>
              <a:gd name="connsiteY6" fmla="*/ 3888962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372 w 2118511"/>
              <a:gd name="connsiteY6" fmla="*/ 3888962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88295 w 2118511"/>
              <a:gd name="connsiteY12" fmla="*/ 3816950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18511" h="5024673">
                <a:moveTo>
                  <a:pt x="516048" y="27160"/>
                </a:moveTo>
                <a:lnTo>
                  <a:pt x="516048" y="1321806"/>
                </a:lnTo>
                <a:lnTo>
                  <a:pt x="226337" y="2181885"/>
                </a:lnTo>
                <a:lnTo>
                  <a:pt x="63374" y="2833735"/>
                </a:lnTo>
                <a:lnTo>
                  <a:pt x="0" y="3639493"/>
                </a:lnTo>
                <a:lnTo>
                  <a:pt x="9054" y="3766242"/>
                </a:lnTo>
                <a:lnTo>
                  <a:pt x="372" y="3888962"/>
                </a:lnTo>
                <a:lnTo>
                  <a:pt x="45267" y="4173648"/>
                </a:lnTo>
                <a:lnTo>
                  <a:pt x="90535" y="4617267"/>
                </a:lnTo>
                <a:lnTo>
                  <a:pt x="108642" y="4834551"/>
                </a:lnTo>
                <a:lnTo>
                  <a:pt x="208230" y="4789283"/>
                </a:lnTo>
                <a:lnTo>
                  <a:pt x="190123" y="4318503"/>
                </a:lnTo>
                <a:lnTo>
                  <a:pt x="288295" y="3816950"/>
                </a:lnTo>
                <a:lnTo>
                  <a:pt x="298764" y="3766242"/>
                </a:lnTo>
                <a:lnTo>
                  <a:pt x="425513" y="2933323"/>
                </a:lnTo>
                <a:lnTo>
                  <a:pt x="679010" y="2317687"/>
                </a:lnTo>
                <a:lnTo>
                  <a:pt x="932507" y="2000816"/>
                </a:lnTo>
                <a:lnTo>
                  <a:pt x="1077362" y="1982709"/>
                </a:lnTo>
                <a:lnTo>
                  <a:pt x="1358020" y="2027976"/>
                </a:lnTo>
                <a:lnTo>
                  <a:pt x="1557196" y="2145671"/>
                </a:lnTo>
                <a:lnTo>
                  <a:pt x="1765426" y="2417275"/>
                </a:lnTo>
                <a:lnTo>
                  <a:pt x="1865014" y="2888055"/>
                </a:lnTo>
                <a:lnTo>
                  <a:pt x="1855960" y="3585172"/>
                </a:lnTo>
                <a:lnTo>
                  <a:pt x="1919335" y="4599160"/>
                </a:lnTo>
                <a:lnTo>
                  <a:pt x="2018923" y="5024673"/>
                </a:lnTo>
                <a:lnTo>
                  <a:pt x="2082297" y="4988459"/>
                </a:lnTo>
                <a:lnTo>
                  <a:pt x="2118511" y="4798337"/>
                </a:lnTo>
                <a:lnTo>
                  <a:pt x="2055137" y="3793402"/>
                </a:lnTo>
                <a:lnTo>
                  <a:pt x="2055137" y="3005751"/>
                </a:lnTo>
                <a:lnTo>
                  <a:pt x="2046083" y="2888055"/>
                </a:lnTo>
                <a:lnTo>
                  <a:pt x="1964602" y="2462543"/>
                </a:lnTo>
                <a:lnTo>
                  <a:pt x="1783533" y="2073244"/>
                </a:lnTo>
                <a:lnTo>
                  <a:pt x="1575303" y="1846907"/>
                </a:lnTo>
                <a:lnTo>
                  <a:pt x="1520982" y="1593410"/>
                </a:lnTo>
                <a:lnTo>
                  <a:pt x="1720158" y="0"/>
                </a:lnTo>
                <a:lnTo>
                  <a:pt x="1566250" y="0"/>
                </a:lnTo>
                <a:lnTo>
                  <a:pt x="1385180" y="126749"/>
                </a:lnTo>
                <a:lnTo>
                  <a:pt x="1303699" y="235390"/>
                </a:lnTo>
                <a:lnTo>
                  <a:pt x="1004935" y="398352"/>
                </a:lnTo>
                <a:lnTo>
                  <a:pt x="724277" y="271604"/>
                </a:lnTo>
                <a:lnTo>
                  <a:pt x="588475" y="63374"/>
                </a:lnTo>
                <a:lnTo>
                  <a:pt x="516048" y="2716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5219700" y="1268413"/>
            <a:ext cx="2046288" cy="5033962"/>
          </a:xfrm>
          <a:custGeom>
            <a:avLst/>
            <a:gdLst>
              <a:gd name="connsiteX0" fmla="*/ 461727 w 2046084"/>
              <a:gd name="connsiteY0" fmla="*/ 54321 h 5033727"/>
              <a:gd name="connsiteX1" fmla="*/ 461727 w 2046084"/>
              <a:gd name="connsiteY1" fmla="*/ 1711105 h 5033727"/>
              <a:gd name="connsiteX2" fmla="*/ 325925 w 2046084"/>
              <a:gd name="connsiteY2" fmla="*/ 1982709 h 5033727"/>
              <a:gd name="connsiteX3" fmla="*/ 144856 w 2046084"/>
              <a:gd name="connsiteY3" fmla="*/ 2580238 h 5033727"/>
              <a:gd name="connsiteX4" fmla="*/ 45268 w 2046084"/>
              <a:gd name="connsiteY4" fmla="*/ 3431263 h 5033727"/>
              <a:gd name="connsiteX5" fmla="*/ 0 w 2046084"/>
              <a:gd name="connsiteY5" fmla="*/ 4182701 h 5033727"/>
              <a:gd name="connsiteX6" fmla="*/ 45268 w 2046084"/>
              <a:gd name="connsiteY6" fmla="*/ 4825497 h 5033727"/>
              <a:gd name="connsiteX7" fmla="*/ 72428 w 2046084"/>
              <a:gd name="connsiteY7" fmla="*/ 4843604 h 5033727"/>
              <a:gd name="connsiteX8" fmla="*/ 172016 w 2046084"/>
              <a:gd name="connsiteY8" fmla="*/ 4798337 h 5033727"/>
              <a:gd name="connsiteX9" fmla="*/ 135802 w 2046084"/>
              <a:gd name="connsiteY9" fmla="*/ 4218915 h 5033727"/>
              <a:gd name="connsiteX10" fmla="*/ 190123 w 2046084"/>
              <a:gd name="connsiteY10" fmla="*/ 3413157 h 5033727"/>
              <a:gd name="connsiteX11" fmla="*/ 371192 w 2046084"/>
              <a:gd name="connsiteY11" fmla="*/ 2643612 h 5033727"/>
              <a:gd name="connsiteX12" fmla="*/ 642796 w 2046084"/>
              <a:gd name="connsiteY12" fmla="*/ 2136618 h 5033727"/>
              <a:gd name="connsiteX13" fmla="*/ 896293 w 2046084"/>
              <a:gd name="connsiteY13" fmla="*/ 2027976 h 5033727"/>
              <a:gd name="connsiteX14" fmla="*/ 1231272 w 2046084"/>
              <a:gd name="connsiteY14" fmla="*/ 2046083 h 5033727"/>
              <a:gd name="connsiteX15" fmla="*/ 1493822 w 2046084"/>
              <a:gd name="connsiteY15" fmla="*/ 2163778 h 5033727"/>
              <a:gd name="connsiteX16" fmla="*/ 1683945 w 2046084"/>
              <a:gd name="connsiteY16" fmla="*/ 2417275 h 5033727"/>
              <a:gd name="connsiteX17" fmla="*/ 1810693 w 2046084"/>
              <a:gd name="connsiteY17" fmla="*/ 2933323 h 5033727"/>
              <a:gd name="connsiteX18" fmla="*/ 1801640 w 2046084"/>
              <a:gd name="connsiteY18" fmla="*/ 3539905 h 5033727"/>
              <a:gd name="connsiteX19" fmla="*/ 1837854 w 2046084"/>
              <a:gd name="connsiteY19" fmla="*/ 4065006 h 5033727"/>
              <a:gd name="connsiteX20" fmla="*/ 1865014 w 2046084"/>
              <a:gd name="connsiteY20" fmla="*/ 4562947 h 5033727"/>
              <a:gd name="connsiteX21" fmla="*/ 1964602 w 2046084"/>
              <a:gd name="connsiteY21" fmla="*/ 5033727 h 5033727"/>
              <a:gd name="connsiteX22" fmla="*/ 2018923 w 2046084"/>
              <a:gd name="connsiteY22" fmla="*/ 5015620 h 5033727"/>
              <a:gd name="connsiteX23" fmla="*/ 2046084 w 2046084"/>
              <a:gd name="connsiteY23" fmla="*/ 4807390 h 5033727"/>
              <a:gd name="connsiteX24" fmla="*/ 2009870 w 2046084"/>
              <a:gd name="connsiteY24" fmla="*/ 4227968 h 5033727"/>
              <a:gd name="connsiteX25" fmla="*/ 2000816 w 2046084"/>
              <a:gd name="connsiteY25" fmla="*/ 3576119 h 5033727"/>
              <a:gd name="connsiteX26" fmla="*/ 1991763 w 2046084"/>
              <a:gd name="connsiteY26" fmla="*/ 2942376 h 5033727"/>
              <a:gd name="connsiteX27" fmla="*/ 1919335 w 2046084"/>
              <a:gd name="connsiteY27" fmla="*/ 2498757 h 5033727"/>
              <a:gd name="connsiteX28" fmla="*/ 1729212 w 2046084"/>
              <a:gd name="connsiteY28" fmla="*/ 2100404 h 5033727"/>
              <a:gd name="connsiteX29" fmla="*/ 1511929 w 2046084"/>
              <a:gd name="connsiteY29" fmla="*/ 1865014 h 5033727"/>
              <a:gd name="connsiteX30" fmla="*/ 1457608 w 2046084"/>
              <a:gd name="connsiteY30" fmla="*/ 1611517 h 5033727"/>
              <a:gd name="connsiteX31" fmla="*/ 1665838 w 2046084"/>
              <a:gd name="connsiteY31" fmla="*/ 27160 h 5033727"/>
              <a:gd name="connsiteX32" fmla="*/ 1665838 w 2046084"/>
              <a:gd name="connsiteY32" fmla="*/ 0 h 5033727"/>
              <a:gd name="connsiteX33" fmla="*/ 1493822 w 2046084"/>
              <a:gd name="connsiteY33" fmla="*/ 18107 h 5033727"/>
              <a:gd name="connsiteX34" fmla="*/ 1330860 w 2046084"/>
              <a:gd name="connsiteY34" fmla="*/ 126749 h 5033727"/>
              <a:gd name="connsiteX35" fmla="*/ 1267486 w 2046084"/>
              <a:gd name="connsiteY35" fmla="*/ 244444 h 5033727"/>
              <a:gd name="connsiteX36" fmla="*/ 977775 w 2046084"/>
              <a:gd name="connsiteY36" fmla="*/ 416459 h 5033727"/>
              <a:gd name="connsiteX37" fmla="*/ 688064 w 2046084"/>
              <a:gd name="connsiteY37" fmla="*/ 289711 h 5033727"/>
              <a:gd name="connsiteX38" fmla="*/ 534155 w 2046084"/>
              <a:gd name="connsiteY38" fmla="*/ 72428 h 5033727"/>
              <a:gd name="connsiteX39" fmla="*/ 461727 w 2046084"/>
              <a:gd name="connsiteY39" fmla="*/ 54321 h 5033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46084" h="5033727">
                <a:moveTo>
                  <a:pt x="461727" y="54321"/>
                </a:moveTo>
                <a:lnTo>
                  <a:pt x="461727" y="1711105"/>
                </a:lnTo>
                <a:lnTo>
                  <a:pt x="325925" y="1982709"/>
                </a:lnTo>
                <a:lnTo>
                  <a:pt x="144856" y="2580238"/>
                </a:lnTo>
                <a:lnTo>
                  <a:pt x="45268" y="3431263"/>
                </a:lnTo>
                <a:lnTo>
                  <a:pt x="0" y="4182701"/>
                </a:lnTo>
                <a:lnTo>
                  <a:pt x="45268" y="4825497"/>
                </a:lnTo>
                <a:lnTo>
                  <a:pt x="72428" y="4843604"/>
                </a:lnTo>
                <a:lnTo>
                  <a:pt x="172016" y="4798337"/>
                </a:lnTo>
                <a:lnTo>
                  <a:pt x="135802" y="4218915"/>
                </a:lnTo>
                <a:lnTo>
                  <a:pt x="190123" y="3413157"/>
                </a:lnTo>
                <a:lnTo>
                  <a:pt x="371192" y="2643612"/>
                </a:lnTo>
                <a:lnTo>
                  <a:pt x="642796" y="2136618"/>
                </a:lnTo>
                <a:lnTo>
                  <a:pt x="896293" y="2027976"/>
                </a:lnTo>
                <a:lnTo>
                  <a:pt x="1231272" y="2046083"/>
                </a:lnTo>
                <a:lnTo>
                  <a:pt x="1493822" y="2163778"/>
                </a:lnTo>
                <a:lnTo>
                  <a:pt x="1683945" y="2417275"/>
                </a:lnTo>
                <a:lnTo>
                  <a:pt x="1810693" y="2933323"/>
                </a:lnTo>
                <a:lnTo>
                  <a:pt x="1801640" y="3539905"/>
                </a:lnTo>
                <a:lnTo>
                  <a:pt x="1837854" y="4065006"/>
                </a:lnTo>
                <a:lnTo>
                  <a:pt x="1865014" y="4562947"/>
                </a:lnTo>
                <a:lnTo>
                  <a:pt x="1964602" y="5033727"/>
                </a:lnTo>
                <a:lnTo>
                  <a:pt x="2018923" y="5015620"/>
                </a:lnTo>
                <a:lnTo>
                  <a:pt x="2046084" y="4807390"/>
                </a:lnTo>
                <a:lnTo>
                  <a:pt x="2009870" y="4227968"/>
                </a:lnTo>
                <a:lnTo>
                  <a:pt x="2000816" y="3576119"/>
                </a:lnTo>
                <a:lnTo>
                  <a:pt x="1991763" y="2942376"/>
                </a:lnTo>
                <a:lnTo>
                  <a:pt x="1919335" y="2498757"/>
                </a:lnTo>
                <a:lnTo>
                  <a:pt x="1729212" y="2100404"/>
                </a:lnTo>
                <a:lnTo>
                  <a:pt x="1511929" y="1865014"/>
                </a:lnTo>
                <a:lnTo>
                  <a:pt x="1457608" y="1611517"/>
                </a:lnTo>
                <a:lnTo>
                  <a:pt x="1665838" y="27160"/>
                </a:lnTo>
                <a:lnTo>
                  <a:pt x="1665838" y="0"/>
                </a:lnTo>
                <a:lnTo>
                  <a:pt x="1493822" y="18107"/>
                </a:lnTo>
                <a:lnTo>
                  <a:pt x="1330860" y="126749"/>
                </a:lnTo>
                <a:lnTo>
                  <a:pt x="1267486" y="244444"/>
                </a:lnTo>
                <a:lnTo>
                  <a:pt x="977775" y="416459"/>
                </a:lnTo>
                <a:lnTo>
                  <a:pt x="688064" y="289711"/>
                </a:lnTo>
                <a:lnTo>
                  <a:pt x="534155" y="72428"/>
                </a:lnTo>
                <a:lnTo>
                  <a:pt x="461727" y="54321"/>
                </a:lnTo>
                <a:close/>
              </a:path>
            </a:pathLst>
          </a:custGeom>
          <a:solidFill>
            <a:srgbClr val="FF0000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DOUBLE FLARED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9263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2.Step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(min. ISO 35) by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balanced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technique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followed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back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003800" y="1268413"/>
            <a:ext cx="2463800" cy="1801812"/>
          </a:xfrm>
          <a:custGeom>
            <a:avLst/>
            <a:gdLst>
              <a:gd name="connsiteX0" fmla="*/ 208230 w 2462542"/>
              <a:gd name="connsiteY0" fmla="*/ 1602464 h 1692998"/>
              <a:gd name="connsiteX1" fmla="*/ 81481 w 2462542"/>
              <a:gd name="connsiteY1" fmla="*/ 1439501 h 1692998"/>
              <a:gd name="connsiteX2" fmla="*/ 0 w 2462542"/>
              <a:gd name="connsiteY2" fmla="*/ 1231271 h 1692998"/>
              <a:gd name="connsiteX3" fmla="*/ 18107 w 2462542"/>
              <a:gd name="connsiteY3" fmla="*/ 760491 h 1692998"/>
              <a:gd name="connsiteX4" fmla="*/ 108641 w 2462542"/>
              <a:gd name="connsiteY4" fmla="*/ 407406 h 1692998"/>
              <a:gd name="connsiteX5" fmla="*/ 334978 w 2462542"/>
              <a:gd name="connsiteY5" fmla="*/ 153909 h 1692998"/>
              <a:gd name="connsiteX6" fmla="*/ 525101 w 2462542"/>
              <a:gd name="connsiteY6" fmla="*/ 0 h 1692998"/>
              <a:gd name="connsiteX7" fmla="*/ 642796 w 2462542"/>
              <a:gd name="connsiteY7" fmla="*/ 0 h 1692998"/>
              <a:gd name="connsiteX8" fmla="*/ 787651 w 2462542"/>
              <a:gd name="connsiteY8" fmla="*/ 108642 h 1692998"/>
              <a:gd name="connsiteX9" fmla="*/ 932507 w 2462542"/>
              <a:gd name="connsiteY9" fmla="*/ 298765 h 1692998"/>
              <a:gd name="connsiteX10" fmla="*/ 1113576 w 2462542"/>
              <a:gd name="connsiteY10" fmla="*/ 398353 h 1692998"/>
              <a:gd name="connsiteX11" fmla="*/ 1195057 w 2462542"/>
              <a:gd name="connsiteY11" fmla="*/ 434566 h 1692998"/>
              <a:gd name="connsiteX12" fmla="*/ 1484768 w 2462542"/>
              <a:gd name="connsiteY12" fmla="*/ 280658 h 1692998"/>
              <a:gd name="connsiteX13" fmla="*/ 1584356 w 2462542"/>
              <a:gd name="connsiteY13" fmla="*/ 162963 h 1692998"/>
              <a:gd name="connsiteX14" fmla="*/ 1729212 w 2462542"/>
              <a:gd name="connsiteY14" fmla="*/ 45267 h 1692998"/>
              <a:gd name="connsiteX15" fmla="*/ 1919334 w 2462542"/>
              <a:gd name="connsiteY15" fmla="*/ 18107 h 1692998"/>
              <a:gd name="connsiteX16" fmla="*/ 2199992 w 2462542"/>
              <a:gd name="connsiteY16" fmla="*/ 190123 h 1692998"/>
              <a:gd name="connsiteX17" fmla="*/ 2362954 w 2462542"/>
              <a:gd name="connsiteY17" fmla="*/ 434566 h 1692998"/>
              <a:gd name="connsiteX18" fmla="*/ 2426329 w 2462542"/>
              <a:gd name="connsiteY18" fmla="*/ 751438 h 1692998"/>
              <a:gd name="connsiteX19" fmla="*/ 2462542 w 2462542"/>
              <a:gd name="connsiteY19" fmla="*/ 1231271 h 1692998"/>
              <a:gd name="connsiteX20" fmla="*/ 2408222 w 2462542"/>
              <a:gd name="connsiteY20" fmla="*/ 1502875 h 1692998"/>
              <a:gd name="connsiteX21" fmla="*/ 2299580 w 2462542"/>
              <a:gd name="connsiteY21" fmla="*/ 1692998 h 1692998"/>
              <a:gd name="connsiteX22" fmla="*/ 2027976 w 2462542"/>
              <a:gd name="connsiteY22" fmla="*/ 1674891 h 1692998"/>
              <a:gd name="connsiteX23" fmla="*/ 1819746 w 2462542"/>
              <a:gd name="connsiteY23" fmla="*/ 1566250 h 1692998"/>
              <a:gd name="connsiteX24" fmla="*/ 1475715 w 2462542"/>
              <a:gd name="connsiteY24" fmla="*/ 1448555 h 1692998"/>
              <a:gd name="connsiteX25" fmla="*/ 1023041 w 2462542"/>
              <a:gd name="connsiteY25" fmla="*/ 1412341 h 1692998"/>
              <a:gd name="connsiteX26" fmla="*/ 679010 w 2462542"/>
              <a:gd name="connsiteY26" fmla="*/ 1448555 h 1692998"/>
              <a:gd name="connsiteX27" fmla="*/ 325925 w 2462542"/>
              <a:gd name="connsiteY27" fmla="*/ 1593410 h 1692998"/>
              <a:gd name="connsiteX28" fmla="*/ 208230 w 2462542"/>
              <a:gd name="connsiteY28" fmla="*/ 1602464 h 1692998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79010 w 2462542"/>
              <a:gd name="connsiteY26" fmla="*/ 1448555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25925 w 2462542"/>
              <a:gd name="connsiteY27" fmla="*/ 1593410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475715 w 2462542"/>
              <a:gd name="connsiteY24" fmla="*/ 144855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19746 w 2462542"/>
              <a:gd name="connsiteY23" fmla="*/ 1566250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27976 w 2462542"/>
              <a:gd name="connsiteY22" fmla="*/ 1674891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  <a:gd name="connsiteX0" fmla="*/ 208230 w 2462542"/>
              <a:gd name="connsiteY0" fmla="*/ 1602464 h 1801475"/>
              <a:gd name="connsiteX1" fmla="*/ 81481 w 2462542"/>
              <a:gd name="connsiteY1" fmla="*/ 1439501 h 1801475"/>
              <a:gd name="connsiteX2" fmla="*/ 0 w 2462542"/>
              <a:gd name="connsiteY2" fmla="*/ 1231271 h 1801475"/>
              <a:gd name="connsiteX3" fmla="*/ 18107 w 2462542"/>
              <a:gd name="connsiteY3" fmla="*/ 760491 h 1801475"/>
              <a:gd name="connsiteX4" fmla="*/ 108641 w 2462542"/>
              <a:gd name="connsiteY4" fmla="*/ 407406 h 1801475"/>
              <a:gd name="connsiteX5" fmla="*/ 334978 w 2462542"/>
              <a:gd name="connsiteY5" fmla="*/ 153909 h 1801475"/>
              <a:gd name="connsiteX6" fmla="*/ 525101 w 2462542"/>
              <a:gd name="connsiteY6" fmla="*/ 0 h 1801475"/>
              <a:gd name="connsiteX7" fmla="*/ 642796 w 2462542"/>
              <a:gd name="connsiteY7" fmla="*/ 0 h 1801475"/>
              <a:gd name="connsiteX8" fmla="*/ 787651 w 2462542"/>
              <a:gd name="connsiteY8" fmla="*/ 108642 h 1801475"/>
              <a:gd name="connsiteX9" fmla="*/ 932507 w 2462542"/>
              <a:gd name="connsiteY9" fmla="*/ 298765 h 1801475"/>
              <a:gd name="connsiteX10" fmla="*/ 1113576 w 2462542"/>
              <a:gd name="connsiteY10" fmla="*/ 398353 h 1801475"/>
              <a:gd name="connsiteX11" fmla="*/ 1195057 w 2462542"/>
              <a:gd name="connsiteY11" fmla="*/ 434566 h 1801475"/>
              <a:gd name="connsiteX12" fmla="*/ 1484768 w 2462542"/>
              <a:gd name="connsiteY12" fmla="*/ 280658 h 1801475"/>
              <a:gd name="connsiteX13" fmla="*/ 1584356 w 2462542"/>
              <a:gd name="connsiteY13" fmla="*/ 162963 h 1801475"/>
              <a:gd name="connsiteX14" fmla="*/ 1729212 w 2462542"/>
              <a:gd name="connsiteY14" fmla="*/ 45267 h 1801475"/>
              <a:gd name="connsiteX15" fmla="*/ 1919334 w 2462542"/>
              <a:gd name="connsiteY15" fmla="*/ 18107 h 1801475"/>
              <a:gd name="connsiteX16" fmla="*/ 2199992 w 2462542"/>
              <a:gd name="connsiteY16" fmla="*/ 190123 h 1801475"/>
              <a:gd name="connsiteX17" fmla="*/ 2362954 w 2462542"/>
              <a:gd name="connsiteY17" fmla="*/ 434566 h 1801475"/>
              <a:gd name="connsiteX18" fmla="*/ 2426329 w 2462542"/>
              <a:gd name="connsiteY18" fmla="*/ 751438 h 1801475"/>
              <a:gd name="connsiteX19" fmla="*/ 2462542 w 2462542"/>
              <a:gd name="connsiteY19" fmla="*/ 1231271 h 1801475"/>
              <a:gd name="connsiteX20" fmla="*/ 2408222 w 2462542"/>
              <a:gd name="connsiteY20" fmla="*/ 1502875 h 1801475"/>
              <a:gd name="connsiteX21" fmla="*/ 2299580 w 2462542"/>
              <a:gd name="connsiteY21" fmla="*/ 1692998 h 1801475"/>
              <a:gd name="connsiteX22" fmla="*/ 2076660 w 2462542"/>
              <a:gd name="connsiteY22" fmla="*/ 1729467 h 1801475"/>
              <a:gd name="connsiteX23" fmla="*/ 1860636 w 2462542"/>
              <a:gd name="connsiteY23" fmla="*/ 1729467 h 1801475"/>
              <a:gd name="connsiteX24" fmla="*/ 1500596 w 2462542"/>
              <a:gd name="connsiteY24" fmla="*/ 1801475 h 1801475"/>
              <a:gd name="connsiteX25" fmla="*/ 1068548 w 2462542"/>
              <a:gd name="connsiteY25" fmla="*/ 1801475 h 1801475"/>
              <a:gd name="connsiteX26" fmla="*/ 636500 w 2462542"/>
              <a:gd name="connsiteY26" fmla="*/ 1729467 h 1801475"/>
              <a:gd name="connsiteX27" fmla="*/ 348468 w 2462542"/>
              <a:gd name="connsiteY27" fmla="*/ 1657459 h 1801475"/>
              <a:gd name="connsiteX28" fmla="*/ 208230 w 2462542"/>
              <a:gd name="connsiteY28" fmla="*/ 1602464 h 180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2542" h="1801475">
                <a:moveTo>
                  <a:pt x="208230" y="1602464"/>
                </a:moveTo>
                <a:lnTo>
                  <a:pt x="81481" y="1439501"/>
                </a:lnTo>
                <a:lnTo>
                  <a:pt x="0" y="1231271"/>
                </a:lnTo>
                <a:lnTo>
                  <a:pt x="18107" y="760491"/>
                </a:lnTo>
                <a:lnTo>
                  <a:pt x="108641" y="407406"/>
                </a:lnTo>
                <a:lnTo>
                  <a:pt x="334978" y="153909"/>
                </a:lnTo>
                <a:lnTo>
                  <a:pt x="525101" y="0"/>
                </a:lnTo>
                <a:lnTo>
                  <a:pt x="642796" y="0"/>
                </a:lnTo>
                <a:lnTo>
                  <a:pt x="787651" y="108642"/>
                </a:lnTo>
                <a:lnTo>
                  <a:pt x="932507" y="298765"/>
                </a:lnTo>
                <a:lnTo>
                  <a:pt x="1113576" y="398353"/>
                </a:lnTo>
                <a:lnTo>
                  <a:pt x="1195057" y="434566"/>
                </a:lnTo>
                <a:lnTo>
                  <a:pt x="1484768" y="280658"/>
                </a:lnTo>
                <a:lnTo>
                  <a:pt x="1584356" y="162963"/>
                </a:lnTo>
                <a:lnTo>
                  <a:pt x="1729212" y="45267"/>
                </a:lnTo>
                <a:lnTo>
                  <a:pt x="1919334" y="18107"/>
                </a:lnTo>
                <a:lnTo>
                  <a:pt x="2199992" y="190123"/>
                </a:lnTo>
                <a:lnTo>
                  <a:pt x="2362954" y="434566"/>
                </a:lnTo>
                <a:lnTo>
                  <a:pt x="2426329" y="751438"/>
                </a:lnTo>
                <a:lnTo>
                  <a:pt x="2462542" y="1231271"/>
                </a:lnTo>
                <a:lnTo>
                  <a:pt x="2408222" y="1502875"/>
                </a:lnTo>
                <a:lnTo>
                  <a:pt x="2299580" y="1692998"/>
                </a:lnTo>
                <a:lnTo>
                  <a:pt x="2076660" y="1729467"/>
                </a:lnTo>
                <a:lnTo>
                  <a:pt x="1860636" y="1729467"/>
                </a:lnTo>
                <a:lnTo>
                  <a:pt x="1500596" y="1801475"/>
                </a:lnTo>
                <a:lnTo>
                  <a:pt x="1068548" y="1801475"/>
                </a:lnTo>
                <a:lnTo>
                  <a:pt x="636500" y="1729467"/>
                </a:lnTo>
                <a:lnTo>
                  <a:pt x="348468" y="1657459"/>
                </a:lnTo>
                <a:lnTo>
                  <a:pt x="208230" y="16024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16488" y="2870200"/>
            <a:ext cx="2860675" cy="3457575"/>
          </a:xfrm>
          <a:custGeom>
            <a:avLst/>
            <a:gdLst>
              <a:gd name="connsiteX0" fmla="*/ 334978 w 2860895"/>
              <a:gd name="connsiteY0" fmla="*/ 0 h 3458423"/>
              <a:gd name="connsiteX1" fmla="*/ 235390 w 2860895"/>
              <a:gd name="connsiteY1" fmla="*/ 190122 h 3458423"/>
              <a:gd name="connsiteX2" fmla="*/ 63374 w 2860895"/>
              <a:gd name="connsiteY2" fmla="*/ 697116 h 3458423"/>
              <a:gd name="connsiteX3" fmla="*/ 0 w 2860895"/>
              <a:gd name="connsiteY3" fmla="*/ 1249378 h 3458423"/>
              <a:gd name="connsiteX4" fmla="*/ 45267 w 2860895"/>
              <a:gd name="connsiteY4" fmla="*/ 1982708 h 3458423"/>
              <a:gd name="connsiteX5" fmla="*/ 81481 w 2860895"/>
              <a:gd name="connsiteY5" fmla="*/ 2815627 h 3458423"/>
              <a:gd name="connsiteX6" fmla="*/ 208229 w 2860895"/>
              <a:gd name="connsiteY6" fmla="*/ 3132499 h 3458423"/>
              <a:gd name="connsiteX7" fmla="*/ 416459 w 2860895"/>
              <a:gd name="connsiteY7" fmla="*/ 3277354 h 3458423"/>
              <a:gd name="connsiteX8" fmla="*/ 724277 w 2860895"/>
              <a:gd name="connsiteY8" fmla="*/ 3105338 h 3458423"/>
              <a:gd name="connsiteX9" fmla="*/ 923453 w 2860895"/>
              <a:gd name="connsiteY9" fmla="*/ 2634558 h 3458423"/>
              <a:gd name="connsiteX10" fmla="*/ 968720 w 2860895"/>
              <a:gd name="connsiteY10" fmla="*/ 2136617 h 3458423"/>
              <a:gd name="connsiteX11" fmla="*/ 941560 w 2860895"/>
              <a:gd name="connsiteY11" fmla="*/ 1502875 h 3458423"/>
              <a:gd name="connsiteX12" fmla="*/ 1068309 w 2860895"/>
              <a:gd name="connsiteY12" fmla="*/ 1104522 h 3458423"/>
              <a:gd name="connsiteX13" fmla="*/ 1294645 w 2860895"/>
              <a:gd name="connsiteY13" fmla="*/ 950613 h 3458423"/>
              <a:gd name="connsiteX14" fmla="*/ 1575303 w 2860895"/>
              <a:gd name="connsiteY14" fmla="*/ 977774 h 3458423"/>
              <a:gd name="connsiteX15" fmla="*/ 1783532 w 2860895"/>
              <a:gd name="connsiteY15" fmla="*/ 1367073 h 3458423"/>
              <a:gd name="connsiteX16" fmla="*/ 1783532 w 2860895"/>
              <a:gd name="connsiteY16" fmla="*/ 2055136 h 3458423"/>
              <a:gd name="connsiteX17" fmla="*/ 1837853 w 2860895"/>
              <a:gd name="connsiteY17" fmla="*/ 2544023 h 3458423"/>
              <a:gd name="connsiteX18" fmla="*/ 1892174 w 2860895"/>
              <a:gd name="connsiteY18" fmla="*/ 2915215 h 3458423"/>
              <a:gd name="connsiteX19" fmla="*/ 2055136 w 2860895"/>
              <a:gd name="connsiteY19" fmla="*/ 3376942 h 3458423"/>
              <a:gd name="connsiteX20" fmla="*/ 2254313 w 2860895"/>
              <a:gd name="connsiteY20" fmla="*/ 3458423 h 3458423"/>
              <a:gd name="connsiteX21" fmla="*/ 2534970 w 2860895"/>
              <a:gd name="connsiteY21" fmla="*/ 3376942 h 3458423"/>
              <a:gd name="connsiteX22" fmla="*/ 2734146 w 2860895"/>
              <a:gd name="connsiteY22" fmla="*/ 2960483 h 3458423"/>
              <a:gd name="connsiteX23" fmla="*/ 2860895 w 2860895"/>
              <a:gd name="connsiteY23" fmla="*/ 2073243 h 3458423"/>
              <a:gd name="connsiteX24" fmla="*/ 2716039 w 2860895"/>
              <a:gd name="connsiteY24" fmla="*/ 968720 h 3458423"/>
              <a:gd name="connsiteX25" fmla="*/ 2381061 w 2860895"/>
              <a:gd name="connsiteY25" fmla="*/ 90534 h 3458423"/>
              <a:gd name="connsiteX26" fmla="*/ 2236206 w 2860895"/>
              <a:gd name="connsiteY26" fmla="*/ 117695 h 3458423"/>
              <a:gd name="connsiteX27" fmla="*/ 1964602 w 2860895"/>
              <a:gd name="connsiteY27" fmla="*/ 117695 h 3458423"/>
              <a:gd name="connsiteX28" fmla="*/ 1656784 w 2860895"/>
              <a:gd name="connsiteY28" fmla="*/ 172015 h 3458423"/>
              <a:gd name="connsiteX29" fmla="*/ 1158843 w 2860895"/>
              <a:gd name="connsiteY29" fmla="*/ 199176 h 3458423"/>
              <a:gd name="connsiteX30" fmla="*/ 651849 w 2860895"/>
              <a:gd name="connsiteY30" fmla="*/ 99588 h 3458423"/>
              <a:gd name="connsiteX31" fmla="*/ 334978 w 2860895"/>
              <a:gd name="connsiteY31" fmla="*/ 0 h 345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60895" h="3458423">
                <a:moveTo>
                  <a:pt x="334978" y="0"/>
                </a:moveTo>
                <a:lnTo>
                  <a:pt x="235390" y="190122"/>
                </a:lnTo>
                <a:lnTo>
                  <a:pt x="63374" y="697116"/>
                </a:lnTo>
                <a:lnTo>
                  <a:pt x="0" y="1249378"/>
                </a:lnTo>
                <a:lnTo>
                  <a:pt x="45267" y="1982708"/>
                </a:lnTo>
                <a:lnTo>
                  <a:pt x="81481" y="2815627"/>
                </a:lnTo>
                <a:lnTo>
                  <a:pt x="208229" y="3132499"/>
                </a:lnTo>
                <a:lnTo>
                  <a:pt x="416459" y="3277354"/>
                </a:lnTo>
                <a:lnTo>
                  <a:pt x="724277" y="3105338"/>
                </a:lnTo>
                <a:lnTo>
                  <a:pt x="923453" y="2634558"/>
                </a:lnTo>
                <a:lnTo>
                  <a:pt x="968720" y="2136617"/>
                </a:lnTo>
                <a:lnTo>
                  <a:pt x="941560" y="1502875"/>
                </a:lnTo>
                <a:lnTo>
                  <a:pt x="1068309" y="1104522"/>
                </a:lnTo>
                <a:lnTo>
                  <a:pt x="1294645" y="950613"/>
                </a:lnTo>
                <a:lnTo>
                  <a:pt x="1575303" y="977774"/>
                </a:lnTo>
                <a:lnTo>
                  <a:pt x="1783532" y="1367073"/>
                </a:lnTo>
                <a:lnTo>
                  <a:pt x="1783532" y="2055136"/>
                </a:lnTo>
                <a:lnTo>
                  <a:pt x="1837853" y="2544023"/>
                </a:lnTo>
                <a:lnTo>
                  <a:pt x="1892174" y="2915215"/>
                </a:lnTo>
                <a:lnTo>
                  <a:pt x="2055136" y="3376942"/>
                </a:lnTo>
                <a:lnTo>
                  <a:pt x="2254313" y="3458423"/>
                </a:lnTo>
                <a:lnTo>
                  <a:pt x="2534970" y="3376942"/>
                </a:lnTo>
                <a:lnTo>
                  <a:pt x="2734146" y="2960483"/>
                </a:lnTo>
                <a:lnTo>
                  <a:pt x="2860895" y="2073243"/>
                </a:lnTo>
                <a:lnTo>
                  <a:pt x="2716039" y="968720"/>
                </a:lnTo>
                <a:lnTo>
                  <a:pt x="2381061" y="90534"/>
                </a:lnTo>
                <a:lnTo>
                  <a:pt x="2236206" y="117695"/>
                </a:lnTo>
                <a:lnTo>
                  <a:pt x="1964602" y="117695"/>
                </a:lnTo>
                <a:lnTo>
                  <a:pt x="1656784" y="172015"/>
                </a:lnTo>
                <a:lnTo>
                  <a:pt x="1158843" y="199176"/>
                </a:lnTo>
                <a:lnTo>
                  <a:pt x="651849" y="99588"/>
                </a:lnTo>
                <a:lnTo>
                  <a:pt x="334978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5219700" y="1341438"/>
            <a:ext cx="2119313" cy="5024437"/>
          </a:xfrm>
          <a:custGeom>
            <a:avLst/>
            <a:gdLst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81481 w 2118511"/>
              <a:gd name="connsiteY6" fmla="*/ 3802455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372 w 2118511"/>
              <a:gd name="connsiteY6" fmla="*/ 3888962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26337 w 2118511"/>
              <a:gd name="connsiteY12" fmla="*/ 3793402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  <a:gd name="connsiteX0" fmla="*/ 516048 w 2118511"/>
              <a:gd name="connsiteY0" fmla="*/ 27160 h 5024673"/>
              <a:gd name="connsiteX1" fmla="*/ 516048 w 2118511"/>
              <a:gd name="connsiteY1" fmla="*/ 1321806 h 5024673"/>
              <a:gd name="connsiteX2" fmla="*/ 226337 w 2118511"/>
              <a:gd name="connsiteY2" fmla="*/ 2181885 h 5024673"/>
              <a:gd name="connsiteX3" fmla="*/ 63374 w 2118511"/>
              <a:gd name="connsiteY3" fmla="*/ 2833735 h 5024673"/>
              <a:gd name="connsiteX4" fmla="*/ 0 w 2118511"/>
              <a:gd name="connsiteY4" fmla="*/ 3639493 h 5024673"/>
              <a:gd name="connsiteX5" fmla="*/ 9054 w 2118511"/>
              <a:gd name="connsiteY5" fmla="*/ 3766242 h 5024673"/>
              <a:gd name="connsiteX6" fmla="*/ 372 w 2118511"/>
              <a:gd name="connsiteY6" fmla="*/ 3888962 h 5024673"/>
              <a:gd name="connsiteX7" fmla="*/ 45267 w 2118511"/>
              <a:gd name="connsiteY7" fmla="*/ 4173648 h 5024673"/>
              <a:gd name="connsiteX8" fmla="*/ 90535 w 2118511"/>
              <a:gd name="connsiteY8" fmla="*/ 4617267 h 5024673"/>
              <a:gd name="connsiteX9" fmla="*/ 108642 w 2118511"/>
              <a:gd name="connsiteY9" fmla="*/ 4834551 h 5024673"/>
              <a:gd name="connsiteX10" fmla="*/ 208230 w 2118511"/>
              <a:gd name="connsiteY10" fmla="*/ 4789283 h 5024673"/>
              <a:gd name="connsiteX11" fmla="*/ 190123 w 2118511"/>
              <a:gd name="connsiteY11" fmla="*/ 4318503 h 5024673"/>
              <a:gd name="connsiteX12" fmla="*/ 288295 w 2118511"/>
              <a:gd name="connsiteY12" fmla="*/ 3816950 h 5024673"/>
              <a:gd name="connsiteX13" fmla="*/ 298764 w 2118511"/>
              <a:gd name="connsiteY13" fmla="*/ 3766242 h 5024673"/>
              <a:gd name="connsiteX14" fmla="*/ 425513 w 2118511"/>
              <a:gd name="connsiteY14" fmla="*/ 2933323 h 5024673"/>
              <a:gd name="connsiteX15" fmla="*/ 679010 w 2118511"/>
              <a:gd name="connsiteY15" fmla="*/ 2317687 h 5024673"/>
              <a:gd name="connsiteX16" fmla="*/ 932507 w 2118511"/>
              <a:gd name="connsiteY16" fmla="*/ 2000816 h 5024673"/>
              <a:gd name="connsiteX17" fmla="*/ 1077362 w 2118511"/>
              <a:gd name="connsiteY17" fmla="*/ 1982709 h 5024673"/>
              <a:gd name="connsiteX18" fmla="*/ 1358020 w 2118511"/>
              <a:gd name="connsiteY18" fmla="*/ 2027976 h 5024673"/>
              <a:gd name="connsiteX19" fmla="*/ 1557196 w 2118511"/>
              <a:gd name="connsiteY19" fmla="*/ 2145671 h 5024673"/>
              <a:gd name="connsiteX20" fmla="*/ 1765426 w 2118511"/>
              <a:gd name="connsiteY20" fmla="*/ 2417275 h 5024673"/>
              <a:gd name="connsiteX21" fmla="*/ 1865014 w 2118511"/>
              <a:gd name="connsiteY21" fmla="*/ 2888055 h 5024673"/>
              <a:gd name="connsiteX22" fmla="*/ 1855960 w 2118511"/>
              <a:gd name="connsiteY22" fmla="*/ 3585172 h 5024673"/>
              <a:gd name="connsiteX23" fmla="*/ 1919335 w 2118511"/>
              <a:gd name="connsiteY23" fmla="*/ 4599160 h 5024673"/>
              <a:gd name="connsiteX24" fmla="*/ 2018923 w 2118511"/>
              <a:gd name="connsiteY24" fmla="*/ 5024673 h 5024673"/>
              <a:gd name="connsiteX25" fmla="*/ 2082297 w 2118511"/>
              <a:gd name="connsiteY25" fmla="*/ 4988459 h 5024673"/>
              <a:gd name="connsiteX26" fmla="*/ 2118511 w 2118511"/>
              <a:gd name="connsiteY26" fmla="*/ 4798337 h 5024673"/>
              <a:gd name="connsiteX27" fmla="*/ 2055137 w 2118511"/>
              <a:gd name="connsiteY27" fmla="*/ 3793402 h 5024673"/>
              <a:gd name="connsiteX28" fmla="*/ 2055137 w 2118511"/>
              <a:gd name="connsiteY28" fmla="*/ 3005751 h 5024673"/>
              <a:gd name="connsiteX29" fmla="*/ 2046083 w 2118511"/>
              <a:gd name="connsiteY29" fmla="*/ 2888055 h 5024673"/>
              <a:gd name="connsiteX30" fmla="*/ 1964602 w 2118511"/>
              <a:gd name="connsiteY30" fmla="*/ 2462543 h 5024673"/>
              <a:gd name="connsiteX31" fmla="*/ 1783533 w 2118511"/>
              <a:gd name="connsiteY31" fmla="*/ 2073244 h 5024673"/>
              <a:gd name="connsiteX32" fmla="*/ 1575303 w 2118511"/>
              <a:gd name="connsiteY32" fmla="*/ 1846907 h 5024673"/>
              <a:gd name="connsiteX33" fmla="*/ 1520982 w 2118511"/>
              <a:gd name="connsiteY33" fmla="*/ 1593410 h 5024673"/>
              <a:gd name="connsiteX34" fmla="*/ 1720158 w 2118511"/>
              <a:gd name="connsiteY34" fmla="*/ 0 h 5024673"/>
              <a:gd name="connsiteX35" fmla="*/ 1566250 w 2118511"/>
              <a:gd name="connsiteY35" fmla="*/ 0 h 5024673"/>
              <a:gd name="connsiteX36" fmla="*/ 1385180 w 2118511"/>
              <a:gd name="connsiteY36" fmla="*/ 126749 h 5024673"/>
              <a:gd name="connsiteX37" fmla="*/ 1303699 w 2118511"/>
              <a:gd name="connsiteY37" fmla="*/ 235390 h 5024673"/>
              <a:gd name="connsiteX38" fmla="*/ 1004935 w 2118511"/>
              <a:gd name="connsiteY38" fmla="*/ 398352 h 5024673"/>
              <a:gd name="connsiteX39" fmla="*/ 724277 w 2118511"/>
              <a:gd name="connsiteY39" fmla="*/ 271604 h 5024673"/>
              <a:gd name="connsiteX40" fmla="*/ 588475 w 2118511"/>
              <a:gd name="connsiteY40" fmla="*/ 63374 h 5024673"/>
              <a:gd name="connsiteX41" fmla="*/ 516048 w 2118511"/>
              <a:gd name="connsiteY41" fmla="*/ 27160 h 502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18511" h="5024673">
                <a:moveTo>
                  <a:pt x="516048" y="27160"/>
                </a:moveTo>
                <a:lnTo>
                  <a:pt x="516048" y="1321806"/>
                </a:lnTo>
                <a:lnTo>
                  <a:pt x="226337" y="2181885"/>
                </a:lnTo>
                <a:lnTo>
                  <a:pt x="63374" y="2833735"/>
                </a:lnTo>
                <a:lnTo>
                  <a:pt x="0" y="3639493"/>
                </a:lnTo>
                <a:lnTo>
                  <a:pt x="9054" y="3766242"/>
                </a:lnTo>
                <a:lnTo>
                  <a:pt x="372" y="3888962"/>
                </a:lnTo>
                <a:lnTo>
                  <a:pt x="45267" y="4173648"/>
                </a:lnTo>
                <a:lnTo>
                  <a:pt x="90535" y="4617267"/>
                </a:lnTo>
                <a:lnTo>
                  <a:pt x="108642" y="4834551"/>
                </a:lnTo>
                <a:lnTo>
                  <a:pt x="208230" y="4789283"/>
                </a:lnTo>
                <a:lnTo>
                  <a:pt x="190123" y="4318503"/>
                </a:lnTo>
                <a:lnTo>
                  <a:pt x="288295" y="3816950"/>
                </a:lnTo>
                <a:lnTo>
                  <a:pt x="298764" y="3766242"/>
                </a:lnTo>
                <a:lnTo>
                  <a:pt x="425513" y="2933323"/>
                </a:lnTo>
                <a:lnTo>
                  <a:pt x="679010" y="2317687"/>
                </a:lnTo>
                <a:lnTo>
                  <a:pt x="932507" y="2000816"/>
                </a:lnTo>
                <a:lnTo>
                  <a:pt x="1077362" y="1982709"/>
                </a:lnTo>
                <a:lnTo>
                  <a:pt x="1358020" y="2027976"/>
                </a:lnTo>
                <a:lnTo>
                  <a:pt x="1557196" y="2145671"/>
                </a:lnTo>
                <a:lnTo>
                  <a:pt x="1765426" y="2417275"/>
                </a:lnTo>
                <a:lnTo>
                  <a:pt x="1865014" y="2888055"/>
                </a:lnTo>
                <a:lnTo>
                  <a:pt x="1855960" y="3585172"/>
                </a:lnTo>
                <a:lnTo>
                  <a:pt x="1919335" y="4599160"/>
                </a:lnTo>
                <a:lnTo>
                  <a:pt x="2018923" y="5024673"/>
                </a:lnTo>
                <a:lnTo>
                  <a:pt x="2082297" y="4988459"/>
                </a:lnTo>
                <a:lnTo>
                  <a:pt x="2118511" y="4798337"/>
                </a:lnTo>
                <a:lnTo>
                  <a:pt x="2055137" y="3793402"/>
                </a:lnTo>
                <a:lnTo>
                  <a:pt x="2055137" y="3005751"/>
                </a:lnTo>
                <a:lnTo>
                  <a:pt x="2046083" y="2888055"/>
                </a:lnTo>
                <a:lnTo>
                  <a:pt x="1964602" y="2462543"/>
                </a:lnTo>
                <a:lnTo>
                  <a:pt x="1783533" y="2073244"/>
                </a:lnTo>
                <a:lnTo>
                  <a:pt x="1575303" y="1846907"/>
                </a:lnTo>
                <a:lnTo>
                  <a:pt x="1520982" y="1593410"/>
                </a:lnTo>
                <a:lnTo>
                  <a:pt x="1720158" y="0"/>
                </a:lnTo>
                <a:lnTo>
                  <a:pt x="1566250" y="0"/>
                </a:lnTo>
                <a:lnTo>
                  <a:pt x="1385180" y="126749"/>
                </a:lnTo>
                <a:lnTo>
                  <a:pt x="1303699" y="235390"/>
                </a:lnTo>
                <a:lnTo>
                  <a:pt x="1004935" y="398352"/>
                </a:lnTo>
                <a:lnTo>
                  <a:pt x="724277" y="271604"/>
                </a:lnTo>
                <a:lnTo>
                  <a:pt x="588475" y="63374"/>
                </a:lnTo>
                <a:lnTo>
                  <a:pt x="516048" y="27160"/>
                </a:lnTo>
                <a:close/>
              </a:path>
            </a:pathLst>
          </a:custGeom>
          <a:solidFill>
            <a:srgbClr val="FF0000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5230813" y="5322888"/>
            <a:ext cx="255587" cy="823912"/>
          </a:xfrm>
          <a:custGeom>
            <a:avLst/>
            <a:gdLst>
              <a:gd name="connsiteX0" fmla="*/ 92174 w 255136"/>
              <a:gd name="connsiteY0" fmla="*/ 823865 h 823865"/>
              <a:gd name="connsiteX1" fmla="*/ 92174 w 255136"/>
              <a:gd name="connsiteY1" fmla="*/ 823865 h 823865"/>
              <a:gd name="connsiteX2" fmla="*/ 65013 w 255136"/>
              <a:gd name="connsiteY2" fmla="*/ 688063 h 823865"/>
              <a:gd name="connsiteX3" fmla="*/ 55960 w 255136"/>
              <a:gd name="connsiteY3" fmla="*/ 588475 h 823865"/>
              <a:gd name="connsiteX4" fmla="*/ 46906 w 255136"/>
              <a:gd name="connsiteY4" fmla="*/ 470780 h 823865"/>
              <a:gd name="connsiteX5" fmla="*/ 28799 w 255136"/>
              <a:gd name="connsiteY5" fmla="*/ 416459 h 823865"/>
              <a:gd name="connsiteX6" fmla="*/ 10692 w 255136"/>
              <a:gd name="connsiteY6" fmla="*/ 181069 h 823865"/>
              <a:gd name="connsiteX7" fmla="*/ 1639 w 255136"/>
              <a:gd name="connsiteY7" fmla="*/ 27160 h 823865"/>
              <a:gd name="connsiteX8" fmla="*/ 1639 w 255136"/>
              <a:gd name="connsiteY8" fmla="*/ 0 h 823865"/>
              <a:gd name="connsiteX9" fmla="*/ 255136 w 255136"/>
              <a:gd name="connsiteY9" fmla="*/ 0 h 823865"/>
              <a:gd name="connsiteX10" fmla="*/ 209869 w 255136"/>
              <a:gd name="connsiteY10" fmla="*/ 769544 h 823865"/>
              <a:gd name="connsiteX11" fmla="*/ 92174 w 255136"/>
              <a:gd name="connsiteY11" fmla="*/ 823865 h 82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5136" h="823865">
                <a:moveTo>
                  <a:pt x="92174" y="823865"/>
                </a:moveTo>
                <a:lnTo>
                  <a:pt x="92174" y="823865"/>
                </a:lnTo>
                <a:cubicBezTo>
                  <a:pt x="82996" y="782566"/>
                  <a:pt x="70123" y="731494"/>
                  <a:pt x="65013" y="688063"/>
                </a:cubicBezTo>
                <a:cubicBezTo>
                  <a:pt x="61118" y="654958"/>
                  <a:pt x="58728" y="621693"/>
                  <a:pt x="55960" y="588475"/>
                </a:cubicBezTo>
                <a:cubicBezTo>
                  <a:pt x="52692" y="549263"/>
                  <a:pt x="53043" y="509646"/>
                  <a:pt x="46906" y="470780"/>
                </a:cubicBezTo>
                <a:cubicBezTo>
                  <a:pt x="43929" y="451927"/>
                  <a:pt x="28799" y="416459"/>
                  <a:pt x="28799" y="416459"/>
                </a:cubicBezTo>
                <a:cubicBezTo>
                  <a:pt x="10032" y="228777"/>
                  <a:pt x="29455" y="434369"/>
                  <a:pt x="10692" y="181069"/>
                </a:cubicBezTo>
                <a:cubicBezTo>
                  <a:pt x="0" y="36725"/>
                  <a:pt x="1639" y="129331"/>
                  <a:pt x="1639" y="27160"/>
                </a:cubicBezTo>
                <a:lnTo>
                  <a:pt x="1639" y="0"/>
                </a:lnTo>
                <a:lnTo>
                  <a:pt x="255136" y="0"/>
                </a:lnTo>
                <a:lnTo>
                  <a:pt x="209869" y="769544"/>
                </a:lnTo>
                <a:lnTo>
                  <a:pt x="92174" y="823865"/>
                </a:lnTo>
                <a:close/>
              </a:path>
            </a:pathLst>
          </a:custGeom>
          <a:solidFill>
            <a:srgbClr val="02883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5214938" y="5051425"/>
            <a:ext cx="325437" cy="941388"/>
          </a:xfrm>
          <a:custGeom>
            <a:avLst/>
            <a:gdLst>
              <a:gd name="connsiteX0" fmla="*/ 217283 w 325925"/>
              <a:gd name="connsiteY0" fmla="*/ 941560 h 941560"/>
              <a:gd name="connsiteX1" fmla="*/ 262551 w 325925"/>
              <a:gd name="connsiteY1" fmla="*/ 887239 h 941560"/>
              <a:gd name="connsiteX2" fmla="*/ 325925 w 325925"/>
              <a:gd name="connsiteY2" fmla="*/ 27160 h 941560"/>
              <a:gd name="connsiteX3" fmla="*/ 0 w 325925"/>
              <a:gd name="connsiteY3" fmla="*/ 0 h 941560"/>
              <a:gd name="connsiteX4" fmla="*/ 45267 w 325925"/>
              <a:gd name="connsiteY4" fmla="*/ 923453 h 941560"/>
              <a:gd name="connsiteX5" fmla="*/ 81481 w 325925"/>
              <a:gd name="connsiteY5" fmla="*/ 932507 h 941560"/>
              <a:gd name="connsiteX6" fmla="*/ 217283 w 325925"/>
              <a:gd name="connsiteY6" fmla="*/ 941560 h 9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925" h="941560">
                <a:moveTo>
                  <a:pt x="217283" y="941560"/>
                </a:moveTo>
                <a:lnTo>
                  <a:pt x="262551" y="887239"/>
                </a:lnTo>
                <a:lnTo>
                  <a:pt x="325925" y="27160"/>
                </a:lnTo>
                <a:lnTo>
                  <a:pt x="0" y="0"/>
                </a:lnTo>
                <a:lnTo>
                  <a:pt x="45267" y="923453"/>
                </a:lnTo>
                <a:lnTo>
                  <a:pt x="81481" y="932507"/>
                </a:lnTo>
                <a:lnTo>
                  <a:pt x="217283" y="9415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5205413" y="4870450"/>
            <a:ext cx="361950" cy="1004888"/>
          </a:xfrm>
          <a:custGeom>
            <a:avLst/>
            <a:gdLst>
              <a:gd name="connsiteX0" fmla="*/ 362138 w 362138"/>
              <a:gd name="connsiteY0" fmla="*/ 0 h 1004935"/>
              <a:gd name="connsiteX1" fmla="*/ 316871 w 362138"/>
              <a:gd name="connsiteY1" fmla="*/ 1004935 h 1004935"/>
              <a:gd name="connsiteX2" fmla="*/ 0 w 362138"/>
              <a:gd name="connsiteY2" fmla="*/ 977775 h 1004935"/>
              <a:gd name="connsiteX3" fmla="*/ 9053 w 362138"/>
              <a:gd name="connsiteY3" fmla="*/ 18107 h 1004935"/>
              <a:gd name="connsiteX4" fmla="*/ 362138 w 362138"/>
              <a:gd name="connsiteY4" fmla="*/ 0 h 1004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138" h="1004935">
                <a:moveTo>
                  <a:pt x="362138" y="0"/>
                </a:moveTo>
                <a:lnTo>
                  <a:pt x="316871" y="1004935"/>
                </a:lnTo>
                <a:lnTo>
                  <a:pt x="0" y="977775"/>
                </a:lnTo>
                <a:cubicBezTo>
                  <a:pt x="3018" y="657886"/>
                  <a:pt x="6035" y="337996"/>
                  <a:pt x="9053" y="18107"/>
                </a:cubicBezTo>
                <a:lnTo>
                  <a:pt x="362138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5219700" y="1268413"/>
            <a:ext cx="2136775" cy="5024437"/>
          </a:xfrm>
          <a:custGeom>
            <a:avLst/>
            <a:gdLst>
              <a:gd name="connsiteX0" fmla="*/ 135802 w 2136618"/>
              <a:gd name="connsiteY0" fmla="*/ 4843604 h 5024673"/>
              <a:gd name="connsiteX1" fmla="*/ 253497 w 2136618"/>
              <a:gd name="connsiteY1" fmla="*/ 4807390 h 5024673"/>
              <a:gd name="connsiteX2" fmla="*/ 334978 w 2136618"/>
              <a:gd name="connsiteY2" fmla="*/ 4508626 h 5024673"/>
              <a:gd name="connsiteX3" fmla="*/ 353085 w 2136618"/>
              <a:gd name="connsiteY3" fmla="*/ 4019739 h 5024673"/>
              <a:gd name="connsiteX4" fmla="*/ 389299 w 2136618"/>
              <a:gd name="connsiteY4" fmla="*/ 3385996 h 5024673"/>
              <a:gd name="connsiteX5" fmla="*/ 525101 w 2136618"/>
              <a:gd name="connsiteY5" fmla="*/ 2815628 h 5024673"/>
              <a:gd name="connsiteX6" fmla="*/ 787652 w 2136618"/>
              <a:gd name="connsiteY6" fmla="*/ 2254313 h 5024673"/>
              <a:gd name="connsiteX7" fmla="*/ 914400 w 2136618"/>
              <a:gd name="connsiteY7" fmla="*/ 2091351 h 5024673"/>
              <a:gd name="connsiteX8" fmla="*/ 1122630 w 2136618"/>
              <a:gd name="connsiteY8" fmla="*/ 2037030 h 5024673"/>
              <a:gd name="connsiteX9" fmla="*/ 1403287 w 2136618"/>
              <a:gd name="connsiteY9" fmla="*/ 2082297 h 5024673"/>
              <a:gd name="connsiteX10" fmla="*/ 1656784 w 2136618"/>
              <a:gd name="connsiteY10" fmla="*/ 2254313 h 5024673"/>
              <a:gd name="connsiteX11" fmla="*/ 1810693 w 2136618"/>
              <a:gd name="connsiteY11" fmla="*/ 2534970 h 5024673"/>
              <a:gd name="connsiteX12" fmla="*/ 1883121 w 2136618"/>
              <a:gd name="connsiteY12" fmla="*/ 3078178 h 5024673"/>
              <a:gd name="connsiteX13" fmla="*/ 1910281 w 2136618"/>
              <a:gd name="connsiteY13" fmla="*/ 3947311 h 5024673"/>
              <a:gd name="connsiteX14" fmla="*/ 1937442 w 2136618"/>
              <a:gd name="connsiteY14" fmla="*/ 4499572 h 5024673"/>
              <a:gd name="connsiteX15" fmla="*/ 1964602 w 2136618"/>
              <a:gd name="connsiteY15" fmla="*/ 4780230 h 5024673"/>
              <a:gd name="connsiteX16" fmla="*/ 2046083 w 2136618"/>
              <a:gd name="connsiteY16" fmla="*/ 5024673 h 5024673"/>
              <a:gd name="connsiteX17" fmla="*/ 2118511 w 2136618"/>
              <a:gd name="connsiteY17" fmla="*/ 4988459 h 5024673"/>
              <a:gd name="connsiteX18" fmla="*/ 2136618 w 2136618"/>
              <a:gd name="connsiteY18" fmla="*/ 4843604 h 5024673"/>
              <a:gd name="connsiteX19" fmla="*/ 2109458 w 2136618"/>
              <a:gd name="connsiteY19" fmla="*/ 4282289 h 5024673"/>
              <a:gd name="connsiteX20" fmla="*/ 2091351 w 2136618"/>
              <a:gd name="connsiteY20" fmla="*/ 3376943 h 5024673"/>
              <a:gd name="connsiteX21" fmla="*/ 2073244 w 2136618"/>
              <a:gd name="connsiteY21" fmla="*/ 3005751 h 5024673"/>
              <a:gd name="connsiteX22" fmla="*/ 2037030 w 2136618"/>
              <a:gd name="connsiteY22" fmla="*/ 2697933 h 5024673"/>
              <a:gd name="connsiteX23" fmla="*/ 1946495 w 2136618"/>
              <a:gd name="connsiteY23" fmla="*/ 2426329 h 5024673"/>
              <a:gd name="connsiteX24" fmla="*/ 1828800 w 2136618"/>
              <a:gd name="connsiteY24" fmla="*/ 2118511 h 5024673"/>
              <a:gd name="connsiteX25" fmla="*/ 1611517 w 2136618"/>
              <a:gd name="connsiteY25" fmla="*/ 1901228 h 5024673"/>
              <a:gd name="connsiteX26" fmla="*/ 1557196 w 2136618"/>
              <a:gd name="connsiteY26" fmla="*/ 1674891 h 5024673"/>
              <a:gd name="connsiteX27" fmla="*/ 1629624 w 2136618"/>
              <a:gd name="connsiteY27" fmla="*/ 1086416 h 5024673"/>
              <a:gd name="connsiteX28" fmla="*/ 1729212 w 2136618"/>
              <a:gd name="connsiteY28" fmla="*/ 0 h 5024673"/>
              <a:gd name="connsiteX29" fmla="*/ 1539089 w 2136618"/>
              <a:gd name="connsiteY29" fmla="*/ 18107 h 5024673"/>
              <a:gd name="connsiteX30" fmla="*/ 1367073 w 2136618"/>
              <a:gd name="connsiteY30" fmla="*/ 153909 h 5024673"/>
              <a:gd name="connsiteX31" fmla="*/ 1330860 w 2136618"/>
              <a:gd name="connsiteY31" fmla="*/ 235390 h 5024673"/>
              <a:gd name="connsiteX32" fmla="*/ 1004935 w 2136618"/>
              <a:gd name="connsiteY32" fmla="*/ 425513 h 5024673"/>
              <a:gd name="connsiteX33" fmla="*/ 769545 w 2136618"/>
              <a:gd name="connsiteY33" fmla="*/ 298764 h 5024673"/>
              <a:gd name="connsiteX34" fmla="*/ 606582 w 2136618"/>
              <a:gd name="connsiteY34" fmla="*/ 108642 h 5024673"/>
              <a:gd name="connsiteX35" fmla="*/ 543208 w 2136618"/>
              <a:gd name="connsiteY35" fmla="*/ 81481 h 5024673"/>
              <a:gd name="connsiteX36" fmla="*/ 543208 w 2136618"/>
              <a:gd name="connsiteY36" fmla="*/ 1403287 h 5024673"/>
              <a:gd name="connsiteX37" fmla="*/ 325925 w 2136618"/>
              <a:gd name="connsiteY37" fmla="*/ 2000816 h 5024673"/>
              <a:gd name="connsiteX38" fmla="*/ 72428 w 2136618"/>
              <a:gd name="connsiteY38" fmla="*/ 2879002 h 5024673"/>
              <a:gd name="connsiteX39" fmla="*/ 18107 w 2136618"/>
              <a:gd name="connsiteY39" fmla="*/ 3621386 h 5024673"/>
              <a:gd name="connsiteX40" fmla="*/ 0 w 2136618"/>
              <a:gd name="connsiteY40" fmla="*/ 4164594 h 5024673"/>
              <a:gd name="connsiteX41" fmla="*/ 0 w 2136618"/>
              <a:gd name="connsiteY41" fmla="*/ 4562947 h 5024673"/>
              <a:gd name="connsiteX42" fmla="*/ 135802 w 2136618"/>
              <a:gd name="connsiteY42" fmla="*/ 4843604 h 502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136618" h="5024673">
                <a:moveTo>
                  <a:pt x="135802" y="4843604"/>
                </a:moveTo>
                <a:lnTo>
                  <a:pt x="253497" y="4807390"/>
                </a:lnTo>
                <a:lnTo>
                  <a:pt x="334978" y="4508626"/>
                </a:lnTo>
                <a:lnTo>
                  <a:pt x="353085" y="4019739"/>
                </a:lnTo>
                <a:lnTo>
                  <a:pt x="389299" y="3385996"/>
                </a:lnTo>
                <a:lnTo>
                  <a:pt x="525101" y="2815628"/>
                </a:lnTo>
                <a:lnTo>
                  <a:pt x="787652" y="2254313"/>
                </a:lnTo>
                <a:lnTo>
                  <a:pt x="914400" y="2091351"/>
                </a:lnTo>
                <a:lnTo>
                  <a:pt x="1122630" y="2037030"/>
                </a:lnTo>
                <a:lnTo>
                  <a:pt x="1403287" y="2082297"/>
                </a:lnTo>
                <a:lnTo>
                  <a:pt x="1656784" y="2254313"/>
                </a:lnTo>
                <a:lnTo>
                  <a:pt x="1810693" y="2534970"/>
                </a:lnTo>
                <a:lnTo>
                  <a:pt x="1883121" y="3078178"/>
                </a:lnTo>
                <a:lnTo>
                  <a:pt x="1910281" y="3947311"/>
                </a:lnTo>
                <a:lnTo>
                  <a:pt x="1937442" y="4499572"/>
                </a:lnTo>
                <a:lnTo>
                  <a:pt x="1964602" y="4780230"/>
                </a:lnTo>
                <a:lnTo>
                  <a:pt x="2046083" y="5024673"/>
                </a:lnTo>
                <a:lnTo>
                  <a:pt x="2118511" y="4988459"/>
                </a:lnTo>
                <a:lnTo>
                  <a:pt x="2136618" y="4843604"/>
                </a:lnTo>
                <a:lnTo>
                  <a:pt x="2109458" y="4282289"/>
                </a:lnTo>
                <a:lnTo>
                  <a:pt x="2091351" y="3376943"/>
                </a:lnTo>
                <a:lnTo>
                  <a:pt x="2073244" y="3005751"/>
                </a:lnTo>
                <a:lnTo>
                  <a:pt x="2037030" y="2697933"/>
                </a:lnTo>
                <a:lnTo>
                  <a:pt x="1946495" y="2426329"/>
                </a:lnTo>
                <a:lnTo>
                  <a:pt x="1828800" y="2118511"/>
                </a:lnTo>
                <a:lnTo>
                  <a:pt x="1611517" y="1901228"/>
                </a:lnTo>
                <a:lnTo>
                  <a:pt x="1557196" y="1674891"/>
                </a:lnTo>
                <a:lnTo>
                  <a:pt x="1629624" y="1086416"/>
                </a:lnTo>
                <a:lnTo>
                  <a:pt x="1729212" y="0"/>
                </a:lnTo>
                <a:lnTo>
                  <a:pt x="1539089" y="18107"/>
                </a:lnTo>
                <a:lnTo>
                  <a:pt x="1367073" y="153909"/>
                </a:lnTo>
                <a:lnTo>
                  <a:pt x="1330860" y="235390"/>
                </a:lnTo>
                <a:lnTo>
                  <a:pt x="1004935" y="425513"/>
                </a:lnTo>
                <a:lnTo>
                  <a:pt x="769545" y="298764"/>
                </a:lnTo>
                <a:lnTo>
                  <a:pt x="606582" y="108642"/>
                </a:lnTo>
                <a:lnTo>
                  <a:pt x="543208" y="81481"/>
                </a:lnTo>
                <a:lnTo>
                  <a:pt x="543208" y="1403287"/>
                </a:lnTo>
                <a:lnTo>
                  <a:pt x="325925" y="2000816"/>
                </a:lnTo>
                <a:lnTo>
                  <a:pt x="72428" y="2879002"/>
                </a:lnTo>
                <a:lnTo>
                  <a:pt x="18107" y="3621386"/>
                </a:lnTo>
                <a:lnTo>
                  <a:pt x="0" y="4164594"/>
                </a:lnTo>
                <a:lnTo>
                  <a:pt x="0" y="4562947"/>
                </a:lnTo>
                <a:lnTo>
                  <a:pt x="135802" y="4843604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CROWNDOWN PRESURELESS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Indication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Curved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round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Excellent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C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omplication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Same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occurence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step-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back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double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K-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/>
          <p:nvPr/>
        </p:nvSpPr>
        <p:spPr>
          <a:xfrm>
            <a:off x="4752975" y="1574800"/>
            <a:ext cx="3024188" cy="4273550"/>
          </a:xfrm>
          <a:custGeom>
            <a:avLst/>
            <a:gdLst>
              <a:gd name="connsiteX0" fmla="*/ 45268 w 3023858"/>
              <a:gd name="connsiteY0" fmla="*/ 153909 h 4273236"/>
              <a:gd name="connsiteX1" fmla="*/ 45268 w 3023858"/>
              <a:gd name="connsiteY1" fmla="*/ 153909 h 4273236"/>
              <a:gd name="connsiteX2" fmla="*/ 45268 w 3023858"/>
              <a:gd name="connsiteY2" fmla="*/ 425513 h 4273236"/>
              <a:gd name="connsiteX3" fmla="*/ 63375 w 3023858"/>
              <a:gd name="connsiteY3" fmla="*/ 497941 h 4273236"/>
              <a:gd name="connsiteX4" fmla="*/ 90535 w 3023858"/>
              <a:gd name="connsiteY4" fmla="*/ 561315 h 4273236"/>
              <a:gd name="connsiteX5" fmla="*/ 117695 w 3023858"/>
              <a:gd name="connsiteY5" fmla="*/ 986828 h 4273236"/>
              <a:gd name="connsiteX6" fmla="*/ 126749 w 3023858"/>
              <a:gd name="connsiteY6" fmla="*/ 1032095 h 4273236"/>
              <a:gd name="connsiteX7" fmla="*/ 135802 w 3023858"/>
              <a:gd name="connsiteY7" fmla="*/ 1086416 h 4273236"/>
              <a:gd name="connsiteX8" fmla="*/ 144856 w 3023858"/>
              <a:gd name="connsiteY8" fmla="*/ 1131683 h 4273236"/>
              <a:gd name="connsiteX9" fmla="*/ 162963 w 3023858"/>
              <a:gd name="connsiteY9" fmla="*/ 1213164 h 4273236"/>
              <a:gd name="connsiteX10" fmla="*/ 172016 w 3023858"/>
              <a:gd name="connsiteY10" fmla="*/ 1267485 h 4273236"/>
              <a:gd name="connsiteX11" fmla="*/ 181070 w 3023858"/>
              <a:gd name="connsiteY11" fmla="*/ 1303699 h 4273236"/>
              <a:gd name="connsiteX12" fmla="*/ 190123 w 3023858"/>
              <a:gd name="connsiteY12" fmla="*/ 1367073 h 4273236"/>
              <a:gd name="connsiteX13" fmla="*/ 199177 w 3023858"/>
              <a:gd name="connsiteY13" fmla="*/ 1403287 h 4273236"/>
              <a:gd name="connsiteX14" fmla="*/ 208230 w 3023858"/>
              <a:gd name="connsiteY14" fmla="*/ 1457608 h 4273236"/>
              <a:gd name="connsiteX15" fmla="*/ 226337 w 3023858"/>
              <a:gd name="connsiteY15" fmla="*/ 1530036 h 4273236"/>
              <a:gd name="connsiteX16" fmla="*/ 235390 w 3023858"/>
              <a:gd name="connsiteY16" fmla="*/ 1557196 h 4273236"/>
              <a:gd name="connsiteX17" fmla="*/ 244444 w 3023858"/>
              <a:gd name="connsiteY17" fmla="*/ 1602463 h 4273236"/>
              <a:gd name="connsiteX18" fmla="*/ 262551 w 3023858"/>
              <a:gd name="connsiteY18" fmla="*/ 1656784 h 4273236"/>
              <a:gd name="connsiteX19" fmla="*/ 298765 w 3023858"/>
              <a:gd name="connsiteY19" fmla="*/ 1783533 h 4273236"/>
              <a:gd name="connsiteX20" fmla="*/ 316872 w 3023858"/>
              <a:gd name="connsiteY20" fmla="*/ 1837853 h 4273236"/>
              <a:gd name="connsiteX21" fmla="*/ 325925 w 3023858"/>
              <a:gd name="connsiteY21" fmla="*/ 1865014 h 4273236"/>
              <a:gd name="connsiteX22" fmla="*/ 344032 w 3023858"/>
              <a:gd name="connsiteY22" fmla="*/ 1892174 h 4273236"/>
              <a:gd name="connsiteX23" fmla="*/ 362139 w 3023858"/>
              <a:gd name="connsiteY23" fmla="*/ 1964602 h 4273236"/>
              <a:gd name="connsiteX24" fmla="*/ 380246 w 3023858"/>
              <a:gd name="connsiteY24" fmla="*/ 2018923 h 4273236"/>
              <a:gd name="connsiteX25" fmla="*/ 389299 w 3023858"/>
              <a:gd name="connsiteY25" fmla="*/ 2046083 h 4273236"/>
              <a:gd name="connsiteX26" fmla="*/ 398353 w 3023858"/>
              <a:gd name="connsiteY26" fmla="*/ 2091350 h 4273236"/>
              <a:gd name="connsiteX27" fmla="*/ 416460 w 3023858"/>
              <a:gd name="connsiteY27" fmla="*/ 2145671 h 4273236"/>
              <a:gd name="connsiteX28" fmla="*/ 425513 w 3023858"/>
              <a:gd name="connsiteY28" fmla="*/ 2172832 h 4273236"/>
              <a:gd name="connsiteX29" fmla="*/ 434567 w 3023858"/>
              <a:gd name="connsiteY29" fmla="*/ 2525917 h 4273236"/>
              <a:gd name="connsiteX30" fmla="*/ 443620 w 3023858"/>
              <a:gd name="connsiteY30" fmla="*/ 2589291 h 4273236"/>
              <a:gd name="connsiteX31" fmla="*/ 452674 w 3023858"/>
              <a:gd name="connsiteY31" fmla="*/ 2679826 h 4273236"/>
              <a:gd name="connsiteX32" fmla="*/ 470781 w 3023858"/>
              <a:gd name="connsiteY32" fmla="*/ 2734147 h 4273236"/>
              <a:gd name="connsiteX33" fmla="*/ 479834 w 3023858"/>
              <a:gd name="connsiteY33" fmla="*/ 2779414 h 4273236"/>
              <a:gd name="connsiteX34" fmla="*/ 488887 w 3023858"/>
              <a:gd name="connsiteY34" fmla="*/ 2815628 h 4273236"/>
              <a:gd name="connsiteX35" fmla="*/ 516048 w 3023858"/>
              <a:gd name="connsiteY35" fmla="*/ 2942376 h 4273236"/>
              <a:gd name="connsiteX36" fmla="*/ 534155 w 3023858"/>
              <a:gd name="connsiteY36" fmla="*/ 2996697 h 4273236"/>
              <a:gd name="connsiteX37" fmla="*/ 543208 w 3023858"/>
              <a:gd name="connsiteY37" fmla="*/ 3023857 h 4273236"/>
              <a:gd name="connsiteX38" fmla="*/ 561315 w 3023858"/>
              <a:gd name="connsiteY38" fmla="*/ 3105339 h 4273236"/>
              <a:gd name="connsiteX39" fmla="*/ 579422 w 3023858"/>
              <a:gd name="connsiteY39" fmla="*/ 3204927 h 4273236"/>
              <a:gd name="connsiteX40" fmla="*/ 597529 w 3023858"/>
              <a:gd name="connsiteY40" fmla="*/ 3259247 h 4273236"/>
              <a:gd name="connsiteX41" fmla="*/ 606582 w 3023858"/>
              <a:gd name="connsiteY41" fmla="*/ 3304515 h 4273236"/>
              <a:gd name="connsiteX42" fmla="*/ 615636 w 3023858"/>
              <a:gd name="connsiteY42" fmla="*/ 3331675 h 4273236"/>
              <a:gd name="connsiteX43" fmla="*/ 624689 w 3023858"/>
              <a:gd name="connsiteY43" fmla="*/ 3376943 h 4273236"/>
              <a:gd name="connsiteX44" fmla="*/ 642796 w 3023858"/>
              <a:gd name="connsiteY44" fmla="*/ 3449370 h 4273236"/>
              <a:gd name="connsiteX45" fmla="*/ 651850 w 3023858"/>
              <a:gd name="connsiteY45" fmla="*/ 3485584 h 4273236"/>
              <a:gd name="connsiteX46" fmla="*/ 669957 w 3023858"/>
              <a:gd name="connsiteY46" fmla="*/ 3576119 h 4273236"/>
              <a:gd name="connsiteX47" fmla="*/ 688064 w 3023858"/>
              <a:gd name="connsiteY47" fmla="*/ 3630440 h 4273236"/>
              <a:gd name="connsiteX48" fmla="*/ 715224 w 3023858"/>
              <a:gd name="connsiteY48" fmla="*/ 3730028 h 4273236"/>
              <a:gd name="connsiteX49" fmla="*/ 724278 w 3023858"/>
              <a:gd name="connsiteY49" fmla="*/ 3757188 h 4273236"/>
              <a:gd name="connsiteX50" fmla="*/ 742384 w 3023858"/>
              <a:gd name="connsiteY50" fmla="*/ 3784348 h 4273236"/>
              <a:gd name="connsiteX51" fmla="*/ 751438 w 3023858"/>
              <a:gd name="connsiteY51" fmla="*/ 3811509 h 4273236"/>
              <a:gd name="connsiteX52" fmla="*/ 778598 w 3023858"/>
              <a:gd name="connsiteY52" fmla="*/ 3847723 h 4273236"/>
              <a:gd name="connsiteX53" fmla="*/ 814812 w 3023858"/>
              <a:gd name="connsiteY53" fmla="*/ 3911097 h 4273236"/>
              <a:gd name="connsiteX54" fmla="*/ 841973 w 3023858"/>
              <a:gd name="connsiteY54" fmla="*/ 3938257 h 4273236"/>
              <a:gd name="connsiteX55" fmla="*/ 887240 w 3023858"/>
              <a:gd name="connsiteY55" fmla="*/ 3992578 h 4273236"/>
              <a:gd name="connsiteX56" fmla="*/ 914400 w 3023858"/>
              <a:gd name="connsiteY56" fmla="*/ 4010685 h 4273236"/>
              <a:gd name="connsiteX57" fmla="*/ 968721 w 3023858"/>
              <a:gd name="connsiteY57" fmla="*/ 4046899 h 4273236"/>
              <a:gd name="connsiteX58" fmla="*/ 995881 w 3023858"/>
              <a:gd name="connsiteY58" fmla="*/ 4074059 h 4273236"/>
              <a:gd name="connsiteX59" fmla="*/ 1013988 w 3023858"/>
              <a:gd name="connsiteY59" fmla="*/ 4101220 h 4273236"/>
              <a:gd name="connsiteX60" fmla="*/ 1041149 w 3023858"/>
              <a:gd name="connsiteY60" fmla="*/ 4110273 h 4273236"/>
              <a:gd name="connsiteX61" fmla="*/ 1095470 w 3023858"/>
              <a:gd name="connsiteY61" fmla="*/ 4137434 h 4273236"/>
              <a:gd name="connsiteX62" fmla="*/ 1149790 w 3023858"/>
              <a:gd name="connsiteY62" fmla="*/ 4164594 h 4273236"/>
              <a:gd name="connsiteX63" fmla="*/ 1213165 w 3023858"/>
              <a:gd name="connsiteY63" fmla="*/ 4191754 h 4273236"/>
              <a:gd name="connsiteX64" fmla="*/ 1267485 w 3023858"/>
              <a:gd name="connsiteY64" fmla="*/ 4218915 h 4273236"/>
              <a:gd name="connsiteX65" fmla="*/ 1367074 w 3023858"/>
              <a:gd name="connsiteY65" fmla="*/ 4227968 h 4273236"/>
              <a:gd name="connsiteX66" fmla="*/ 1439501 w 3023858"/>
              <a:gd name="connsiteY66" fmla="*/ 4237022 h 4273236"/>
              <a:gd name="connsiteX67" fmla="*/ 1520982 w 3023858"/>
              <a:gd name="connsiteY67" fmla="*/ 4264182 h 4273236"/>
              <a:gd name="connsiteX68" fmla="*/ 1548143 w 3023858"/>
              <a:gd name="connsiteY68" fmla="*/ 4273236 h 4273236"/>
              <a:gd name="connsiteX69" fmla="*/ 1620571 w 3023858"/>
              <a:gd name="connsiteY69" fmla="*/ 4264182 h 4273236"/>
              <a:gd name="connsiteX70" fmla="*/ 1674891 w 3023858"/>
              <a:gd name="connsiteY70" fmla="*/ 4246075 h 4273236"/>
              <a:gd name="connsiteX71" fmla="*/ 1819747 w 3023858"/>
              <a:gd name="connsiteY71" fmla="*/ 4237022 h 4273236"/>
              <a:gd name="connsiteX72" fmla="*/ 1846907 w 3023858"/>
              <a:gd name="connsiteY72" fmla="*/ 4227968 h 4273236"/>
              <a:gd name="connsiteX73" fmla="*/ 1874068 w 3023858"/>
              <a:gd name="connsiteY73" fmla="*/ 4209861 h 4273236"/>
              <a:gd name="connsiteX74" fmla="*/ 1937442 w 3023858"/>
              <a:gd name="connsiteY74" fmla="*/ 4191754 h 4273236"/>
              <a:gd name="connsiteX75" fmla="*/ 1964602 w 3023858"/>
              <a:gd name="connsiteY75" fmla="*/ 4173647 h 4273236"/>
              <a:gd name="connsiteX76" fmla="*/ 2000816 w 3023858"/>
              <a:gd name="connsiteY76" fmla="*/ 4164594 h 4273236"/>
              <a:gd name="connsiteX77" fmla="*/ 2027977 w 3023858"/>
              <a:gd name="connsiteY77" fmla="*/ 4155541 h 4273236"/>
              <a:gd name="connsiteX78" fmla="*/ 2082297 w 3023858"/>
              <a:gd name="connsiteY78" fmla="*/ 4128380 h 4273236"/>
              <a:gd name="connsiteX79" fmla="*/ 2109458 w 3023858"/>
              <a:gd name="connsiteY79" fmla="*/ 4110273 h 4273236"/>
              <a:gd name="connsiteX80" fmla="*/ 2136618 w 3023858"/>
              <a:gd name="connsiteY80" fmla="*/ 4101220 h 4273236"/>
              <a:gd name="connsiteX81" fmla="*/ 2172832 w 3023858"/>
              <a:gd name="connsiteY81" fmla="*/ 4083113 h 4273236"/>
              <a:gd name="connsiteX82" fmla="*/ 2199992 w 3023858"/>
              <a:gd name="connsiteY82" fmla="*/ 4055952 h 4273236"/>
              <a:gd name="connsiteX83" fmla="*/ 2254313 w 3023858"/>
              <a:gd name="connsiteY83" fmla="*/ 4019739 h 4273236"/>
              <a:gd name="connsiteX84" fmla="*/ 2281474 w 3023858"/>
              <a:gd name="connsiteY84" fmla="*/ 4001632 h 4273236"/>
              <a:gd name="connsiteX85" fmla="*/ 2344848 w 3023858"/>
              <a:gd name="connsiteY85" fmla="*/ 3947311 h 4273236"/>
              <a:gd name="connsiteX86" fmla="*/ 2399169 w 3023858"/>
              <a:gd name="connsiteY86" fmla="*/ 3892990 h 4273236"/>
              <a:gd name="connsiteX87" fmla="*/ 2453489 w 3023858"/>
              <a:gd name="connsiteY87" fmla="*/ 3838669 h 4273236"/>
              <a:gd name="connsiteX88" fmla="*/ 2498757 w 3023858"/>
              <a:gd name="connsiteY88" fmla="*/ 3775295 h 4273236"/>
              <a:gd name="connsiteX89" fmla="*/ 2562131 w 3023858"/>
              <a:gd name="connsiteY89" fmla="*/ 3693814 h 4273236"/>
              <a:gd name="connsiteX90" fmla="*/ 2589291 w 3023858"/>
              <a:gd name="connsiteY90" fmla="*/ 3630440 h 4273236"/>
              <a:gd name="connsiteX91" fmla="*/ 2616452 w 3023858"/>
              <a:gd name="connsiteY91" fmla="*/ 3576119 h 4273236"/>
              <a:gd name="connsiteX92" fmla="*/ 2643612 w 3023858"/>
              <a:gd name="connsiteY92" fmla="*/ 3494638 h 4273236"/>
              <a:gd name="connsiteX93" fmla="*/ 2652666 w 3023858"/>
              <a:gd name="connsiteY93" fmla="*/ 3467477 h 4273236"/>
              <a:gd name="connsiteX94" fmla="*/ 2661719 w 3023858"/>
              <a:gd name="connsiteY94" fmla="*/ 3431263 h 4273236"/>
              <a:gd name="connsiteX95" fmla="*/ 2679826 w 3023858"/>
              <a:gd name="connsiteY95" fmla="*/ 3376943 h 4273236"/>
              <a:gd name="connsiteX96" fmla="*/ 2688880 w 3023858"/>
              <a:gd name="connsiteY96" fmla="*/ 3349782 h 4273236"/>
              <a:gd name="connsiteX97" fmla="*/ 2697933 w 3023858"/>
              <a:gd name="connsiteY97" fmla="*/ 3313568 h 4273236"/>
              <a:gd name="connsiteX98" fmla="*/ 2706986 w 3023858"/>
              <a:gd name="connsiteY98" fmla="*/ 3232087 h 4273236"/>
              <a:gd name="connsiteX99" fmla="*/ 2716040 w 3023858"/>
              <a:gd name="connsiteY99" fmla="*/ 3204927 h 4273236"/>
              <a:gd name="connsiteX100" fmla="*/ 2725093 w 3023858"/>
              <a:gd name="connsiteY100" fmla="*/ 3023857 h 4273236"/>
              <a:gd name="connsiteX101" fmla="*/ 2734147 w 3023858"/>
              <a:gd name="connsiteY101" fmla="*/ 2978590 h 4273236"/>
              <a:gd name="connsiteX102" fmla="*/ 2743200 w 3023858"/>
              <a:gd name="connsiteY102" fmla="*/ 2906162 h 4273236"/>
              <a:gd name="connsiteX103" fmla="*/ 2752254 w 3023858"/>
              <a:gd name="connsiteY103" fmla="*/ 2824681 h 4273236"/>
              <a:gd name="connsiteX104" fmla="*/ 2770361 w 3023858"/>
              <a:gd name="connsiteY104" fmla="*/ 2788467 h 4273236"/>
              <a:gd name="connsiteX105" fmla="*/ 2797521 w 3023858"/>
              <a:gd name="connsiteY105" fmla="*/ 2661719 h 4273236"/>
              <a:gd name="connsiteX106" fmla="*/ 2815628 w 3023858"/>
              <a:gd name="connsiteY106" fmla="*/ 2607398 h 4273236"/>
              <a:gd name="connsiteX107" fmla="*/ 2833735 w 3023858"/>
              <a:gd name="connsiteY107" fmla="*/ 2534970 h 4273236"/>
              <a:gd name="connsiteX108" fmla="*/ 2842788 w 3023858"/>
              <a:gd name="connsiteY108" fmla="*/ 2507810 h 4273236"/>
              <a:gd name="connsiteX109" fmla="*/ 2851842 w 3023858"/>
              <a:gd name="connsiteY109" fmla="*/ 2453489 h 4273236"/>
              <a:gd name="connsiteX110" fmla="*/ 2860895 w 3023858"/>
              <a:gd name="connsiteY110" fmla="*/ 2426329 h 4273236"/>
              <a:gd name="connsiteX111" fmla="*/ 2869949 w 3023858"/>
              <a:gd name="connsiteY111" fmla="*/ 2372008 h 4273236"/>
              <a:gd name="connsiteX112" fmla="*/ 2888056 w 3023858"/>
              <a:gd name="connsiteY112" fmla="*/ 2299580 h 4273236"/>
              <a:gd name="connsiteX113" fmla="*/ 2897109 w 3023858"/>
              <a:gd name="connsiteY113" fmla="*/ 2263366 h 4273236"/>
              <a:gd name="connsiteX114" fmla="*/ 2915216 w 3023858"/>
              <a:gd name="connsiteY114" fmla="*/ 2181885 h 4273236"/>
              <a:gd name="connsiteX115" fmla="*/ 2924270 w 3023858"/>
              <a:gd name="connsiteY115" fmla="*/ 2136618 h 4273236"/>
              <a:gd name="connsiteX116" fmla="*/ 2933323 w 3023858"/>
              <a:gd name="connsiteY116" fmla="*/ 2100404 h 4273236"/>
              <a:gd name="connsiteX117" fmla="*/ 2942377 w 3023858"/>
              <a:gd name="connsiteY117" fmla="*/ 2046083 h 4273236"/>
              <a:gd name="connsiteX118" fmla="*/ 2960483 w 3023858"/>
              <a:gd name="connsiteY118" fmla="*/ 1973655 h 4273236"/>
              <a:gd name="connsiteX119" fmla="*/ 2969537 w 3023858"/>
              <a:gd name="connsiteY119" fmla="*/ 1892174 h 4273236"/>
              <a:gd name="connsiteX120" fmla="*/ 2978590 w 3023858"/>
              <a:gd name="connsiteY120" fmla="*/ 1801640 h 4273236"/>
              <a:gd name="connsiteX121" fmla="*/ 2987644 w 3023858"/>
              <a:gd name="connsiteY121" fmla="*/ 1738265 h 4273236"/>
              <a:gd name="connsiteX122" fmla="*/ 3005751 w 3023858"/>
              <a:gd name="connsiteY122" fmla="*/ 1511929 h 4273236"/>
              <a:gd name="connsiteX123" fmla="*/ 3014804 w 3023858"/>
              <a:gd name="connsiteY123" fmla="*/ 1475715 h 4273236"/>
              <a:gd name="connsiteX124" fmla="*/ 3023858 w 3023858"/>
              <a:gd name="connsiteY124" fmla="*/ 651849 h 4273236"/>
              <a:gd name="connsiteX125" fmla="*/ 3014804 w 3023858"/>
              <a:gd name="connsiteY125" fmla="*/ 126748 h 4273236"/>
              <a:gd name="connsiteX126" fmla="*/ 2978590 w 3023858"/>
              <a:gd name="connsiteY126" fmla="*/ 81481 h 4273236"/>
              <a:gd name="connsiteX127" fmla="*/ 2942377 w 3023858"/>
              <a:gd name="connsiteY127" fmla="*/ 72428 h 4273236"/>
              <a:gd name="connsiteX128" fmla="*/ 2915216 w 3023858"/>
              <a:gd name="connsiteY128" fmla="*/ 63374 h 4273236"/>
              <a:gd name="connsiteX129" fmla="*/ 2797521 w 3023858"/>
              <a:gd name="connsiteY129" fmla="*/ 45267 h 4273236"/>
              <a:gd name="connsiteX130" fmla="*/ 2734147 w 3023858"/>
              <a:gd name="connsiteY130" fmla="*/ 27160 h 4273236"/>
              <a:gd name="connsiteX131" fmla="*/ 2616452 w 3023858"/>
              <a:gd name="connsiteY131" fmla="*/ 18107 h 4273236"/>
              <a:gd name="connsiteX132" fmla="*/ 1919335 w 3023858"/>
              <a:gd name="connsiteY132" fmla="*/ 9053 h 4273236"/>
              <a:gd name="connsiteX133" fmla="*/ 1394234 w 3023858"/>
              <a:gd name="connsiteY133" fmla="*/ 0 h 4273236"/>
              <a:gd name="connsiteX134" fmla="*/ 27161 w 3023858"/>
              <a:gd name="connsiteY134" fmla="*/ 9053 h 4273236"/>
              <a:gd name="connsiteX135" fmla="*/ 9054 w 3023858"/>
              <a:gd name="connsiteY135" fmla="*/ 63374 h 4273236"/>
              <a:gd name="connsiteX136" fmla="*/ 0 w 3023858"/>
              <a:gd name="connsiteY136" fmla="*/ 90535 h 4273236"/>
              <a:gd name="connsiteX137" fmla="*/ 9054 w 3023858"/>
              <a:gd name="connsiteY137" fmla="*/ 135802 h 4273236"/>
              <a:gd name="connsiteX138" fmla="*/ 45268 w 3023858"/>
              <a:gd name="connsiteY138" fmla="*/ 153909 h 42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3023858" h="4273236">
                <a:moveTo>
                  <a:pt x="45268" y="153909"/>
                </a:moveTo>
                <a:lnTo>
                  <a:pt x="45268" y="153909"/>
                </a:lnTo>
                <a:cubicBezTo>
                  <a:pt x="30829" y="283856"/>
                  <a:pt x="31149" y="241973"/>
                  <a:pt x="45268" y="425513"/>
                </a:cubicBezTo>
                <a:cubicBezTo>
                  <a:pt x="48175" y="463300"/>
                  <a:pt x="54427" y="466625"/>
                  <a:pt x="63375" y="497941"/>
                </a:cubicBezTo>
                <a:cubicBezTo>
                  <a:pt x="77991" y="549096"/>
                  <a:pt x="62969" y="519966"/>
                  <a:pt x="90535" y="561315"/>
                </a:cubicBezTo>
                <a:cubicBezTo>
                  <a:pt x="139131" y="755701"/>
                  <a:pt x="98850" y="572251"/>
                  <a:pt x="117695" y="986828"/>
                </a:cubicBezTo>
                <a:cubicBezTo>
                  <a:pt x="118394" y="1002200"/>
                  <a:pt x="123996" y="1016955"/>
                  <a:pt x="126749" y="1032095"/>
                </a:cubicBezTo>
                <a:cubicBezTo>
                  <a:pt x="130033" y="1050156"/>
                  <a:pt x="132518" y="1068355"/>
                  <a:pt x="135802" y="1086416"/>
                </a:cubicBezTo>
                <a:cubicBezTo>
                  <a:pt x="138555" y="1101556"/>
                  <a:pt x="142103" y="1116543"/>
                  <a:pt x="144856" y="1131683"/>
                </a:cubicBezTo>
                <a:cubicBezTo>
                  <a:pt x="157604" y="1201794"/>
                  <a:pt x="146999" y="1165274"/>
                  <a:pt x="162963" y="1213164"/>
                </a:cubicBezTo>
                <a:cubicBezTo>
                  <a:pt x="165981" y="1231271"/>
                  <a:pt x="168416" y="1249485"/>
                  <a:pt x="172016" y="1267485"/>
                </a:cubicBezTo>
                <a:cubicBezTo>
                  <a:pt x="174456" y="1279686"/>
                  <a:pt x="178844" y="1291457"/>
                  <a:pt x="181070" y="1303699"/>
                </a:cubicBezTo>
                <a:cubicBezTo>
                  <a:pt x="184887" y="1324694"/>
                  <a:pt x="186306" y="1346078"/>
                  <a:pt x="190123" y="1367073"/>
                </a:cubicBezTo>
                <a:cubicBezTo>
                  <a:pt x="192349" y="1379315"/>
                  <a:pt x="196737" y="1391086"/>
                  <a:pt x="199177" y="1403287"/>
                </a:cubicBezTo>
                <a:cubicBezTo>
                  <a:pt x="202777" y="1421287"/>
                  <a:pt x="204384" y="1439659"/>
                  <a:pt x="208230" y="1457608"/>
                </a:cubicBezTo>
                <a:cubicBezTo>
                  <a:pt x="213444" y="1481941"/>
                  <a:pt x="218468" y="1506427"/>
                  <a:pt x="226337" y="1530036"/>
                </a:cubicBezTo>
                <a:cubicBezTo>
                  <a:pt x="229355" y="1539089"/>
                  <a:pt x="233075" y="1547938"/>
                  <a:pt x="235390" y="1557196"/>
                </a:cubicBezTo>
                <a:cubicBezTo>
                  <a:pt x="239122" y="1572124"/>
                  <a:pt x="240395" y="1587617"/>
                  <a:pt x="244444" y="1602463"/>
                </a:cubicBezTo>
                <a:cubicBezTo>
                  <a:pt x="249466" y="1620877"/>
                  <a:pt x="257922" y="1638267"/>
                  <a:pt x="262551" y="1656784"/>
                </a:cubicBezTo>
                <a:cubicBezTo>
                  <a:pt x="285288" y="1747734"/>
                  <a:pt x="272787" y="1705600"/>
                  <a:pt x="298765" y="1783533"/>
                </a:cubicBezTo>
                <a:lnTo>
                  <a:pt x="316872" y="1837853"/>
                </a:lnTo>
                <a:cubicBezTo>
                  <a:pt x="319890" y="1846907"/>
                  <a:pt x="320631" y="1857074"/>
                  <a:pt x="325925" y="1865014"/>
                </a:cubicBezTo>
                <a:lnTo>
                  <a:pt x="344032" y="1892174"/>
                </a:lnTo>
                <a:cubicBezTo>
                  <a:pt x="371506" y="1974603"/>
                  <a:pt x="329356" y="1844400"/>
                  <a:pt x="362139" y="1964602"/>
                </a:cubicBezTo>
                <a:cubicBezTo>
                  <a:pt x="367161" y="1983016"/>
                  <a:pt x="374210" y="2000816"/>
                  <a:pt x="380246" y="2018923"/>
                </a:cubicBezTo>
                <a:cubicBezTo>
                  <a:pt x="383264" y="2027976"/>
                  <a:pt x="387427" y="2036725"/>
                  <a:pt x="389299" y="2046083"/>
                </a:cubicBezTo>
                <a:cubicBezTo>
                  <a:pt x="392317" y="2061172"/>
                  <a:pt x="394304" y="2076504"/>
                  <a:pt x="398353" y="2091350"/>
                </a:cubicBezTo>
                <a:cubicBezTo>
                  <a:pt x="403375" y="2109764"/>
                  <a:pt x="410424" y="2127564"/>
                  <a:pt x="416460" y="2145671"/>
                </a:cubicBezTo>
                <a:lnTo>
                  <a:pt x="425513" y="2172832"/>
                </a:lnTo>
                <a:cubicBezTo>
                  <a:pt x="428531" y="2290527"/>
                  <a:pt x="429453" y="2408294"/>
                  <a:pt x="434567" y="2525917"/>
                </a:cubicBezTo>
                <a:cubicBezTo>
                  <a:pt x="435494" y="2547236"/>
                  <a:pt x="441127" y="2568098"/>
                  <a:pt x="443620" y="2589291"/>
                </a:cubicBezTo>
                <a:cubicBezTo>
                  <a:pt x="447164" y="2619412"/>
                  <a:pt x="447085" y="2650017"/>
                  <a:pt x="452674" y="2679826"/>
                </a:cubicBezTo>
                <a:cubicBezTo>
                  <a:pt x="456191" y="2698586"/>
                  <a:pt x="467038" y="2715431"/>
                  <a:pt x="470781" y="2734147"/>
                </a:cubicBezTo>
                <a:cubicBezTo>
                  <a:pt x="473799" y="2749236"/>
                  <a:pt x="476496" y="2764393"/>
                  <a:pt x="479834" y="2779414"/>
                </a:cubicBezTo>
                <a:cubicBezTo>
                  <a:pt x="482533" y="2791561"/>
                  <a:pt x="486280" y="2803461"/>
                  <a:pt x="488887" y="2815628"/>
                </a:cubicBezTo>
                <a:cubicBezTo>
                  <a:pt x="494147" y="2840177"/>
                  <a:pt x="505710" y="2907917"/>
                  <a:pt x="516048" y="2942376"/>
                </a:cubicBezTo>
                <a:cubicBezTo>
                  <a:pt x="521533" y="2960657"/>
                  <a:pt x="528119" y="2978590"/>
                  <a:pt x="534155" y="2996697"/>
                </a:cubicBezTo>
                <a:cubicBezTo>
                  <a:pt x="537173" y="3005750"/>
                  <a:pt x="541639" y="3014444"/>
                  <a:pt x="543208" y="3023857"/>
                </a:cubicBezTo>
                <a:cubicBezTo>
                  <a:pt x="553831" y="3087591"/>
                  <a:pt x="546457" y="3060763"/>
                  <a:pt x="561315" y="3105339"/>
                </a:cubicBezTo>
                <a:cubicBezTo>
                  <a:pt x="567690" y="3149964"/>
                  <a:pt x="567782" y="3166126"/>
                  <a:pt x="579422" y="3204927"/>
                </a:cubicBezTo>
                <a:cubicBezTo>
                  <a:pt x="584906" y="3223208"/>
                  <a:pt x="593786" y="3240531"/>
                  <a:pt x="597529" y="3259247"/>
                </a:cubicBezTo>
                <a:cubicBezTo>
                  <a:pt x="600547" y="3274336"/>
                  <a:pt x="602850" y="3289586"/>
                  <a:pt x="606582" y="3304515"/>
                </a:cubicBezTo>
                <a:cubicBezTo>
                  <a:pt x="608897" y="3313773"/>
                  <a:pt x="613321" y="3322417"/>
                  <a:pt x="615636" y="3331675"/>
                </a:cubicBezTo>
                <a:cubicBezTo>
                  <a:pt x="619368" y="3346604"/>
                  <a:pt x="621229" y="3361949"/>
                  <a:pt x="624689" y="3376943"/>
                </a:cubicBezTo>
                <a:cubicBezTo>
                  <a:pt x="630285" y="3401191"/>
                  <a:pt x="636760" y="3425228"/>
                  <a:pt x="642796" y="3449370"/>
                </a:cubicBezTo>
                <a:cubicBezTo>
                  <a:pt x="645814" y="3461441"/>
                  <a:pt x="649410" y="3473383"/>
                  <a:pt x="651850" y="3485584"/>
                </a:cubicBezTo>
                <a:cubicBezTo>
                  <a:pt x="657886" y="3515762"/>
                  <a:pt x="660225" y="3546922"/>
                  <a:pt x="669957" y="3576119"/>
                </a:cubicBezTo>
                <a:cubicBezTo>
                  <a:pt x="675993" y="3594226"/>
                  <a:pt x="684321" y="3611724"/>
                  <a:pt x="688064" y="3630440"/>
                </a:cubicBezTo>
                <a:cubicBezTo>
                  <a:pt x="700859" y="3694419"/>
                  <a:pt x="692252" y="3661113"/>
                  <a:pt x="715224" y="3730028"/>
                </a:cubicBezTo>
                <a:cubicBezTo>
                  <a:pt x="718242" y="3739081"/>
                  <a:pt x="718985" y="3749248"/>
                  <a:pt x="724278" y="3757188"/>
                </a:cubicBezTo>
                <a:cubicBezTo>
                  <a:pt x="730313" y="3766241"/>
                  <a:pt x="737518" y="3774616"/>
                  <a:pt x="742384" y="3784348"/>
                </a:cubicBezTo>
                <a:cubicBezTo>
                  <a:pt x="746652" y="3792884"/>
                  <a:pt x="746703" y="3803223"/>
                  <a:pt x="751438" y="3811509"/>
                </a:cubicBezTo>
                <a:cubicBezTo>
                  <a:pt x="758924" y="3824610"/>
                  <a:pt x="770601" y="3834927"/>
                  <a:pt x="778598" y="3847723"/>
                </a:cubicBezTo>
                <a:cubicBezTo>
                  <a:pt x="800734" y="3883141"/>
                  <a:pt x="789894" y="3881196"/>
                  <a:pt x="814812" y="3911097"/>
                </a:cubicBezTo>
                <a:cubicBezTo>
                  <a:pt x="823009" y="3920933"/>
                  <a:pt x="833776" y="3928421"/>
                  <a:pt x="841973" y="3938257"/>
                </a:cubicBezTo>
                <a:cubicBezTo>
                  <a:pt x="874347" y="3977105"/>
                  <a:pt x="843955" y="3956507"/>
                  <a:pt x="887240" y="3992578"/>
                </a:cubicBezTo>
                <a:cubicBezTo>
                  <a:pt x="895599" y="3999544"/>
                  <a:pt x="906041" y="4003719"/>
                  <a:pt x="914400" y="4010685"/>
                </a:cubicBezTo>
                <a:cubicBezTo>
                  <a:pt x="959611" y="4048361"/>
                  <a:pt x="920991" y="4030989"/>
                  <a:pt x="968721" y="4046899"/>
                </a:cubicBezTo>
                <a:cubicBezTo>
                  <a:pt x="977774" y="4055952"/>
                  <a:pt x="987685" y="4064223"/>
                  <a:pt x="995881" y="4074059"/>
                </a:cubicBezTo>
                <a:cubicBezTo>
                  <a:pt x="1002847" y="4082418"/>
                  <a:pt x="1005491" y="4094423"/>
                  <a:pt x="1013988" y="4101220"/>
                </a:cubicBezTo>
                <a:cubicBezTo>
                  <a:pt x="1021440" y="4107182"/>
                  <a:pt x="1032095" y="4107255"/>
                  <a:pt x="1041149" y="4110273"/>
                </a:cubicBezTo>
                <a:cubicBezTo>
                  <a:pt x="1118984" y="4162164"/>
                  <a:pt x="1020505" y="4099951"/>
                  <a:pt x="1095470" y="4137434"/>
                </a:cubicBezTo>
                <a:cubicBezTo>
                  <a:pt x="1165667" y="4172533"/>
                  <a:pt x="1081526" y="4141840"/>
                  <a:pt x="1149790" y="4164594"/>
                </a:cubicBezTo>
                <a:cubicBezTo>
                  <a:pt x="1217982" y="4210054"/>
                  <a:pt x="1131314" y="4156675"/>
                  <a:pt x="1213165" y="4191754"/>
                </a:cubicBezTo>
                <a:cubicBezTo>
                  <a:pt x="1249023" y="4207122"/>
                  <a:pt x="1229338" y="4213465"/>
                  <a:pt x="1267485" y="4218915"/>
                </a:cubicBezTo>
                <a:cubicBezTo>
                  <a:pt x="1300483" y="4223629"/>
                  <a:pt x="1333924" y="4224479"/>
                  <a:pt x="1367074" y="4227968"/>
                </a:cubicBezTo>
                <a:cubicBezTo>
                  <a:pt x="1391271" y="4230515"/>
                  <a:pt x="1415359" y="4234004"/>
                  <a:pt x="1439501" y="4237022"/>
                </a:cubicBezTo>
                <a:lnTo>
                  <a:pt x="1520982" y="4264182"/>
                </a:lnTo>
                <a:lnTo>
                  <a:pt x="1548143" y="4273236"/>
                </a:lnTo>
                <a:cubicBezTo>
                  <a:pt x="1572286" y="4270218"/>
                  <a:pt x="1596781" y="4269280"/>
                  <a:pt x="1620571" y="4264182"/>
                </a:cubicBezTo>
                <a:cubicBezTo>
                  <a:pt x="1639233" y="4260183"/>
                  <a:pt x="1655842" y="4247265"/>
                  <a:pt x="1674891" y="4246075"/>
                </a:cubicBezTo>
                <a:lnTo>
                  <a:pt x="1819747" y="4237022"/>
                </a:lnTo>
                <a:cubicBezTo>
                  <a:pt x="1828800" y="4234004"/>
                  <a:pt x="1838371" y="4232236"/>
                  <a:pt x="1846907" y="4227968"/>
                </a:cubicBezTo>
                <a:cubicBezTo>
                  <a:pt x="1856639" y="4223102"/>
                  <a:pt x="1864067" y="4214147"/>
                  <a:pt x="1874068" y="4209861"/>
                </a:cubicBezTo>
                <a:cubicBezTo>
                  <a:pt x="1914686" y="4192453"/>
                  <a:pt x="1902200" y="4209376"/>
                  <a:pt x="1937442" y="4191754"/>
                </a:cubicBezTo>
                <a:cubicBezTo>
                  <a:pt x="1947174" y="4186888"/>
                  <a:pt x="1954601" y="4177933"/>
                  <a:pt x="1964602" y="4173647"/>
                </a:cubicBezTo>
                <a:cubicBezTo>
                  <a:pt x="1976039" y="4168746"/>
                  <a:pt x="1988852" y="4168012"/>
                  <a:pt x="2000816" y="4164594"/>
                </a:cubicBezTo>
                <a:cubicBezTo>
                  <a:pt x="2009992" y="4161972"/>
                  <a:pt x="2018923" y="4158559"/>
                  <a:pt x="2027977" y="4155541"/>
                </a:cubicBezTo>
                <a:cubicBezTo>
                  <a:pt x="2105809" y="4103652"/>
                  <a:pt x="2007336" y="4165861"/>
                  <a:pt x="2082297" y="4128380"/>
                </a:cubicBezTo>
                <a:cubicBezTo>
                  <a:pt x="2092029" y="4123514"/>
                  <a:pt x="2099726" y="4115139"/>
                  <a:pt x="2109458" y="4110273"/>
                </a:cubicBezTo>
                <a:cubicBezTo>
                  <a:pt x="2117994" y="4106005"/>
                  <a:pt x="2127847" y="4104979"/>
                  <a:pt x="2136618" y="4101220"/>
                </a:cubicBezTo>
                <a:cubicBezTo>
                  <a:pt x="2149023" y="4095904"/>
                  <a:pt x="2160761" y="4089149"/>
                  <a:pt x="2172832" y="4083113"/>
                </a:cubicBezTo>
                <a:cubicBezTo>
                  <a:pt x="2181885" y="4074059"/>
                  <a:pt x="2189885" y="4063813"/>
                  <a:pt x="2199992" y="4055952"/>
                </a:cubicBezTo>
                <a:cubicBezTo>
                  <a:pt x="2217170" y="4042592"/>
                  <a:pt x="2236206" y="4031810"/>
                  <a:pt x="2254313" y="4019739"/>
                </a:cubicBezTo>
                <a:cubicBezTo>
                  <a:pt x="2263367" y="4013703"/>
                  <a:pt x="2273780" y="4009326"/>
                  <a:pt x="2281474" y="4001632"/>
                </a:cubicBezTo>
                <a:cubicBezTo>
                  <a:pt x="2378412" y="3904690"/>
                  <a:pt x="2228731" y="4051815"/>
                  <a:pt x="2344848" y="3947311"/>
                </a:cubicBezTo>
                <a:cubicBezTo>
                  <a:pt x="2363882" y="3930181"/>
                  <a:pt x="2381062" y="3911097"/>
                  <a:pt x="2399169" y="3892990"/>
                </a:cubicBezTo>
                <a:lnTo>
                  <a:pt x="2453489" y="3838669"/>
                </a:lnTo>
                <a:cubicBezTo>
                  <a:pt x="2492798" y="3760050"/>
                  <a:pt x="2447370" y="3841363"/>
                  <a:pt x="2498757" y="3775295"/>
                </a:cubicBezTo>
                <a:cubicBezTo>
                  <a:pt x="2574565" y="3677829"/>
                  <a:pt x="2500467" y="3755478"/>
                  <a:pt x="2562131" y="3693814"/>
                </a:cubicBezTo>
                <a:cubicBezTo>
                  <a:pt x="2580972" y="3618447"/>
                  <a:pt x="2558031" y="3692960"/>
                  <a:pt x="2589291" y="3630440"/>
                </a:cubicBezTo>
                <a:cubicBezTo>
                  <a:pt x="2626774" y="3555475"/>
                  <a:pt x="2564561" y="3653954"/>
                  <a:pt x="2616452" y="3576119"/>
                </a:cubicBezTo>
                <a:lnTo>
                  <a:pt x="2643612" y="3494638"/>
                </a:lnTo>
                <a:cubicBezTo>
                  <a:pt x="2646630" y="3485584"/>
                  <a:pt x="2650351" y="3476736"/>
                  <a:pt x="2652666" y="3467477"/>
                </a:cubicBezTo>
                <a:cubicBezTo>
                  <a:pt x="2655684" y="3455406"/>
                  <a:pt x="2658144" y="3443181"/>
                  <a:pt x="2661719" y="3431263"/>
                </a:cubicBezTo>
                <a:cubicBezTo>
                  <a:pt x="2667203" y="3412982"/>
                  <a:pt x="2673790" y="3395050"/>
                  <a:pt x="2679826" y="3376943"/>
                </a:cubicBezTo>
                <a:cubicBezTo>
                  <a:pt x="2682844" y="3367889"/>
                  <a:pt x="2686565" y="3359041"/>
                  <a:pt x="2688880" y="3349782"/>
                </a:cubicBezTo>
                <a:lnTo>
                  <a:pt x="2697933" y="3313568"/>
                </a:lnTo>
                <a:cubicBezTo>
                  <a:pt x="2700951" y="3286408"/>
                  <a:pt x="2702493" y="3259043"/>
                  <a:pt x="2706986" y="3232087"/>
                </a:cubicBezTo>
                <a:cubicBezTo>
                  <a:pt x="2708555" y="3222674"/>
                  <a:pt x="2715213" y="3214434"/>
                  <a:pt x="2716040" y="3204927"/>
                </a:cubicBezTo>
                <a:cubicBezTo>
                  <a:pt x="2721275" y="3144722"/>
                  <a:pt x="2720274" y="3084097"/>
                  <a:pt x="2725093" y="3023857"/>
                </a:cubicBezTo>
                <a:cubicBezTo>
                  <a:pt x="2726320" y="3008518"/>
                  <a:pt x="2731807" y="2993799"/>
                  <a:pt x="2734147" y="2978590"/>
                </a:cubicBezTo>
                <a:cubicBezTo>
                  <a:pt x="2737847" y="2954542"/>
                  <a:pt x="2740357" y="2930326"/>
                  <a:pt x="2743200" y="2906162"/>
                </a:cubicBezTo>
                <a:cubicBezTo>
                  <a:pt x="2746393" y="2879022"/>
                  <a:pt x="2746109" y="2851309"/>
                  <a:pt x="2752254" y="2824681"/>
                </a:cubicBezTo>
                <a:cubicBezTo>
                  <a:pt x="2755289" y="2811530"/>
                  <a:pt x="2764325" y="2800538"/>
                  <a:pt x="2770361" y="2788467"/>
                </a:cubicBezTo>
                <a:cubicBezTo>
                  <a:pt x="2777959" y="2742879"/>
                  <a:pt x="2782481" y="2706839"/>
                  <a:pt x="2797521" y="2661719"/>
                </a:cubicBezTo>
                <a:cubicBezTo>
                  <a:pt x="2803557" y="2643612"/>
                  <a:pt x="2810999" y="2625915"/>
                  <a:pt x="2815628" y="2607398"/>
                </a:cubicBezTo>
                <a:cubicBezTo>
                  <a:pt x="2821664" y="2583255"/>
                  <a:pt x="2825866" y="2558579"/>
                  <a:pt x="2833735" y="2534970"/>
                </a:cubicBezTo>
                <a:cubicBezTo>
                  <a:pt x="2836753" y="2525917"/>
                  <a:pt x="2840718" y="2517126"/>
                  <a:pt x="2842788" y="2507810"/>
                </a:cubicBezTo>
                <a:cubicBezTo>
                  <a:pt x="2846770" y="2489890"/>
                  <a:pt x="2847860" y="2471409"/>
                  <a:pt x="2851842" y="2453489"/>
                </a:cubicBezTo>
                <a:cubicBezTo>
                  <a:pt x="2853912" y="2444173"/>
                  <a:pt x="2858825" y="2435645"/>
                  <a:pt x="2860895" y="2426329"/>
                </a:cubicBezTo>
                <a:cubicBezTo>
                  <a:pt x="2864877" y="2408409"/>
                  <a:pt x="2866103" y="2389957"/>
                  <a:pt x="2869949" y="2372008"/>
                </a:cubicBezTo>
                <a:cubicBezTo>
                  <a:pt x="2875163" y="2347675"/>
                  <a:pt x="2882020" y="2323723"/>
                  <a:pt x="2888056" y="2299580"/>
                </a:cubicBezTo>
                <a:cubicBezTo>
                  <a:pt x="2891074" y="2287509"/>
                  <a:pt x="2894669" y="2275567"/>
                  <a:pt x="2897109" y="2263366"/>
                </a:cubicBezTo>
                <a:cubicBezTo>
                  <a:pt x="2924416" y="2126840"/>
                  <a:pt x="2889645" y="2296955"/>
                  <a:pt x="2915216" y="2181885"/>
                </a:cubicBezTo>
                <a:cubicBezTo>
                  <a:pt x="2918554" y="2166864"/>
                  <a:pt x="2920932" y="2151639"/>
                  <a:pt x="2924270" y="2136618"/>
                </a:cubicBezTo>
                <a:cubicBezTo>
                  <a:pt x="2926969" y="2124471"/>
                  <a:pt x="2930883" y="2112605"/>
                  <a:pt x="2933323" y="2100404"/>
                </a:cubicBezTo>
                <a:cubicBezTo>
                  <a:pt x="2936923" y="2082404"/>
                  <a:pt x="2938531" y="2064032"/>
                  <a:pt x="2942377" y="2046083"/>
                </a:cubicBezTo>
                <a:cubicBezTo>
                  <a:pt x="2947591" y="2021750"/>
                  <a:pt x="2960483" y="1973655"/>
                  <a:pt x="2960483" y="1973655"/>
                </a:cubicBezTo>
                <a:cubicBezTo>
                  <a:pt x="2963501" y="1946495"/>
                  <a:pt x="2966676" y="1919351"/>
                  <a:pt x="2969537" y="1892174"/>
                </a:cubicBezTo>
                <a:cubicBezTo>
                  <a:pt x="2972712" y="1862012"/>
                  <a:pt x="2975046" y="1831761"/>
                  <a:pt x="2978590" y="1801640"/>
                </a:cubicBezTo>
                <a:cubicBezTo>
                  <a:pt x="2981083" y="1780447"/>
                  <a:pt x="2984626" y="1759390"/>
                  <a:pt x="2987644" y="1738265"/>
                </a:cubicBezTo>
                <a:cubicBezTo>
                  <a:pt x="2991696" y="1673425"/>
                  <a:pt x="2995142" y="1580890"/>
                  <a:pt x="3005751" y="1511929"/>
                </a:cubicBezTo>
                <a:cubicBezTo>
                  <a:pt x="3007643" y="1499631"/>
                  <a:pt x="3011786" y="1487786"/>
                  <a:pt x="3014804" y="1475715"/>
                </a:cubicBezTo>
                <a:cubicBezTo>
                  <a:pt x="3017822" y="1201093"/>
                  <a:pt x="3023858" y="926488"/>
                  <a:pt x="3023858" y="651849"/>
                </a:cubicBezTo>
                <a:cubicBezTo>
                  <a:pt x="3023858" y="476789"/>
                  <a:pt x="3020541" y="301714"/>
                  <a:pt x="3014804" y="126748"/>
                </a:cubicBezTo>
                <a:cubicBezTo>
                  <a:pt x="3013979" y="101596"/>
                  <a:pt x="3000386" y="90822"/>
                  <a:pt x="2978590" y="81481"/>
                </a:cubicBezTo>
                <a:cubicBezTo>
                  <a:pt x="2967154" y="76580"/>
                  <a:pt x="2954341" y="75846"/>
                  <a:pt x="2942377" y="72428"/>
                </a:cubicBezTo>
                <a:cubicBezTo>
                  <a:pt x="2933201" y="69806"/>
                  <a:pt x="2924474" y="65689"/>
                  <a:pt x="2915216" y="63374"/>
                </a:cubicBezTo>
                <a:cubicBezTo>
                  <a:pt x="2873747" y="53007"/>
                  <a:pt x="2841489" y="50763"/>
                  <a:pt x="2797521" y="45267"/>
                </a:cubicBezTo>
                <a:cubicBezTo>
                  <a:pt x="2779960" y="39414"/>
                  <a:pt x="2751711" y="29226"/>
                  <a:pt x="2734147" y="27160"/>
                </a:cubicBezTo>
                <a:cubicBezTo>
                  <a:pt x="2695069" y="22563"/>
                  <a:pt x="2655790" y="18981"/>
                  <a:pt x="2616452" y="18107"/>
                </a:cubicBezTo>
                <a:lnTo>
                  <a:pt x="1919335" y="9053"/>
                </a:lnTo>
                <a:lnTo>
                  <a:pt x="1394234" y="0"/>
                </a:lnTo>
                <a:lnTo>
                  <a:pt x="27161" y="9053"/>
                </a:lnTo>
                <a:cubicBezTo>
                  <a:pt x="8094" y="9925"/>
                  <a:pt x="15090" y="45267"/>
                  <a:pt x="9054" y="63374"/>
                </a:cubicBezTo>
                <a:lnTo>
                  <a:pt x="0" y="90535"/>
                </a:lnTo>
                <a:cubicBezTo>
                  <a:pt x="3018" y="105624"/>
                  <a:pt x="5005" y="120956"/>
                  <a:pt x="9054" y="135802"/>
                </a:cubicBezTo>
                <a:cubicBezTo>
                  <a:pt x="28115" y="205692"/>
                  <a:pt x="39232" y="150891"/>
                  <a:pt x="45268" y="153909"/>
                </a:cubicBez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4" name="Volný tvar 103"/>
          <p:cNvSpPr/>
          <p:nvPr/>
        </p:nvSpPr>
        <p:spPr>
          <a:xfrm>
            <a:off x="5724525" y="1557338"/>
            <a:ext cx="1293813" cy="4281487"/>
          </a:xfrm>
          <a:custGeom>
            <a:avLst/>
            <a:gdLst>
              <a:gd name="connsiteX0" fmla="*/ 706170 w 1222218"/>
              <a:gd name="connsiteY0" fmla="*/ 4227969 h 4282290"/>
              <a:gd name="connsiteX1" fmla="*/ 787651 w 1222218"/>
              <a:gd name="connsiteY1" fmla="*/ 4164594 h 4282290"/>
              <a:gd name="connsiteX2" fmla="*/ 860079 w 1222218"/>
              <a:gd name="connsiteY2" fmla="*/ 3856777 h 4282290"/>
              <a:gd name="connsiteX3" fmla="*/ 959667 w 1222218"/>
              <a:gd name="connsiteY3" fmla="*/ 3259248 h 4282290"/>
              <a:gd name="connsiteX4" fmla="*/ 1077362 w 1222218"/>
              <a:gd name="connsiteY4" fmla="*/ 2399169 h 4282290"/>
              <a:gd name="connsiteX5" fmla="*/ 1140737 w 1222218"/>
              <a:gd name="connsiteY5" fmla="*/ 1892175 h 4282290"/>
              <a:gd name="connsiteX6" fmla="*/ 1176950 w 1222218"/>
              <a:gd name="connsiteY6" fmla="*/ 1367074 h 4282290"/>
              <a:gd name="connsiteX7" fmla="*/ 1213164 w 1222218"/>
              <a:gd name="connsiteY7" fmla="*/ 751438 h 4282290"/>
              <a:gd name="connsiteX8" fmla="*/ 1222218 w 1222218"/>
              <a:gd name="connsiteY8" fmla="*/ 9054 h 4282290"/>
              <a:gd name="connsiteX9" fmla="*/ 0 w 1222218"/>
              <a:gd name="connsiteY9" fmla="*/ 0 h 4282290"/>
              <a:gd name="connsiteX10" fmla="*/ 0 w 1222218"/>
              <a:gd name="connsiteY10" fmla="*/ 534155 h 4282290"/>
              <a:gd name="connsiteX11" fmla="*/ 18107 w 1222218"/>
              <a:gd name="connsiteY11" fmla="*/ 1113577 h 4282290"/>
              <a:gd name="connsiteX12" fmla="*/ 181069 w 1222218"/>
              <a:gd name="connsiteY12" fmla="*/ 2209046 h 4282290"/>
              <a:gd name="connsiteX13" fmla="*/ 344032 w 1222218"/>
              <a:gd name="connsiteY13" fmla="*/ 3114393 h 4282290"/>
              <a:gd name="connsiteX14" fmla="*/ 497941 w 1222218"/>
              <a:gd name="connsiteY14" fmla="*/ 3847723 h 4282290"/>
              <a:gd name="connsiteX15" fmla="*/ 642796 w 1222218"/>
              <a:gd name="connsiteY15" fmla="*/ 4282290 h 4282290"/>
              <a:gd name="connsiteX16" fmla="*/ 706170 w 1222218"/>
              <a:gd name="connsiteY16" fmla="*/ 4227969 h 428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2218" h="4282290">
                <a:moveTo>
                  <a:pt x="706170" y="4227969"/>
                </a:moveTo>
                <a:lnTo>
                  <a:pt x="787651" y="4164594"/>
                </a:lnTo>
                <a:lnTo>
                  <a:pt x="860079" y="3856777"/>
                </a:lnTo>
                <a:lnTo>
                  <a:pt x="959667" y="3259248"/>
                </a:lnTo>
                <a:lnTo>
                  <a:pt x="1077362" y="2399169"/>
                </a:lnTo>
                <a:lnTo>
                  <a:pt x="1140737" y="1892175"/>
                </a:lnTo>
                <a:lnTo>
                  <a:pt x="1176950" y="1367074"/>
                </a:lnTo>
                <a:lnTo>
                  <a:pt x="1213164" y="751438"/>
                </a:lnTo>
                <a:lnTo>
                  <a:pt x="1222218" y="9054"/>
                </a:lnTo>
                <a:lnTo>
                  <a:pt x="0" y="0"/>
                </a:lnTo>
                <a:lnTo>
                  <a:pt x="0" y="534155"/>
                </a:lnTo>
                <a:lnTo>
                  <a:pt x="18107" y="1113577"/>
                </a:lnTo>
                <a:lnTo>
                  <a:pt x="181069" y="2209046"/>
                </a:lnTo>
                <a:lnTo>
                  <a:pt x="344032" y="3114393"/>
                </a:lnTo>
                <a:lnTo>
                  <a:pt x="497941" y="3847723"/>
                </a:lnTo>
                <a:lnTo>
                  <a:pt x="642796" y="4282290"/>
                </a:lnTo>
                <a:lnTo>
                  <a:pt x="706170" y="4227969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5838825" y="1570038"/>
            <a:ext cx="950913" cy="4275137"/>
          </a:xfrm>
          <a:custGeom>
            <a:avLst/>
            <a:gdLst>
              <a:gd name="connsiteX0" fmla="*/ 0 w 950614"/>
              <a:gd name="connsiteY0" fmla="*/ 15043 h 4276056"/>
              <a:gd name="connsiteX1" fmla="*/ 0 w 950614"/>
              <a:gd name="connsiteY1" fmla="*/ 15043 h 4276056"/>
              <a:gd name="connsiteX2" fmla="*/ 18107 w 950614"/>
              <a:gd name="connsiteY2" fmla="*/ 96525 h 4276056"/>
              <a:gd name="connsiteX3" fmla="*/ 36214 w 950614"/>
              <a:gd name="connsiteY3" fmla="*/ 150845 h 4276056"/>
              <a:gd name="connsiteX4" fmla="*/ 45267 w 950614"/>
              <a:gd name="connsiteY4" fmla="*/ 178006 h 4276056"/>
              <a:gd name="connsiteX5" fmla="*/ 63374 w 950614"/>
              <a:gd name="connsiteY5" fmla="*/ 268540 h 4276056"/>
              <a:gd name="connsiteX6" fmla="*/ 81481 w 950614"/>
              <a:gd name="connsiteY6" fmla="*/ 811748 h 4276056"/>
              <a:gd name="connsiteX7" fmla="*/ 99588 w 950614"/>
              <a:gd name="connsiteY7" fmla="*/ 893230 h 4276056"/>
              <a:gd name="connsiteX8" fmla="*/ 108642 w 950614"/>
              <a:gd name="connsiteY8" fmla="*/ 929443 h 4276056"/>
              <a:gd name="connsiteX9" fmla="*/ 126749 w 950614"/>
              <a:gd name="connsiteY9" fmla="*/ 992818 h 4276056"/>
              <a:gd name="connsiteX10" fmla="*/ 135802 w 950614"/>
              <a:gd name="connsiteY10" fmla="*/ 1164834 h 4276056"/>
              <a:gd name="connsiteX11" fmla="*/ 144856 w 950614"/>
              <a:gd name="connsiteY11" fmla="*/ 1191994 h 4276056"/>
              <a:gd name="connsiteX12" fmla="*/ 153909 w 950614"/>
              <a:gd name="connsiteY12" fmla="*/ 1273475 h 4276056"/>
              <a:gd name="connsiteX13" fmla="*/ 162963 w 950614"/>
              <a:gd name="connsiteY13" fmla="*/ 1508865 h 4276056"/>
              <a:gd name="connsiteX14" fmla="*/ 172016 w 950614"/>
              <a:gd name="connsiteY14" fmla="*/ 1536026 h 4276056"/>
              <a:gd name="connsiteX15" fmla="*/ 190123 w 950614"/>
              <a:gd name="connsiteY15" fmla="*/ 1644667 h 4276056"/>
              <a:gd name="connsiteX16" fmla="*/ 208230 w 950614"/>
              <a:gd name="connsiteY16" fmla="*/ 2133554 h 4276056"/>
              <a:gd name="connsiteX17" fmla="*/ 217283 w 950614"/>
              <a:gd name="connsiteY17" fmla="*/ 2187875 h 4276056"/>
              <a:gd name="connsiteX18" fmla="*/ 226337 w 950614"/>
              <a:gd name="connsiteY18" fmla="*/ 2341784 h 4276056"/>
              <a:gd name="connsiteX19" fmla="*/ 235390 w 950614"/>
              <a:gd name="connsiteY19" fmla="*/ 2604335 h 4276056"/>
              <a:gd name="connsiteX20" fmla="*/ 244444 w 950614"/>
              <a:gd name="connsiteY20" fmla="*/ 2658655 h 4276056"/>
              <a:gd name="connsiteX21" fmla="*/ 253497 w 950614"/>
              <a:gd name="connsiteY21" fmla="*/ 2740137 h 4276056"/>
              <a:gd name="connsiteX22" fmla="*/ 271604 w 950614"/>
              <a:gd name="connsiteY22" fmla="*/ 2767297 h 4276056"/>
              <a:gd name="connsiteX23" fmla="*/ 280658 w 950614"/>
              <a:gd name="connsiteY23" fmla="*/ 2794457 h 4276056"/>
              <a:gd name="connsiteX24" fmla="*/ 289711 w 950614"/>
              <a:gd name="connsiteY24" fmla="*/ 3011740 h 4276056"/>
              <a:gd name="connsiteX25" fmla="*/ 307818 w 950614"/>
              <a:gd name="connsiteY25" fmla="*/ 3102275 h 4276056"/>
              <a:gd name="connsiteX26" fmla="*/ 325925 w 950614"/>
              <a:gd name="connsiteY26" fmla="*/ 3156596 h 4276056"/>
              <a:gd name="connsiteX27" fmla="*/ 344032 w 950614"/>
              <a:gd name="connsiteY27" fmla="*/ 3192810 h 4276056"/>
              <a:gd name="connsiteX28" fmla="*/ 371192 w 950614"/>
              <a:gd name="connsiteY28" fmla="*/ 3292398 h 4276056"/>
              <a:gd name="connsiteX29" fmla="*/ 389299 w 950614"/>
              <a:gd name="connsiteY29" fmla="*/ 3346719 h 4276056"/>
              <a:gd name="connsiteX30" fmla="*/ 398353 w 950614"/>
              <a:gd name="connsiteY30" fmla="*/ 3373879 h 4276056"/>
              <a:gd name="connsiteX31" fmla="*/ 425513 w 950614"/>
              <a:gd name="connsiteY31" fmla="*/ 3736018 h 4276056"/>
              <a:gd name="connsiteX32" fmla="*/ 443620 w 950614"/>
              <a:gd name="connsiteY32" fmla="*/ 3790338 h 4276056"/>
              <a:gd name="connsiteX33" fmla="*/ 461727 w 950614"/>
              <a:gd name="connsiteY33" fmla="*/ 3817499 h 4276056"/>
              <a:gd name="connsiteX34" fmla="*/ 470780 w 950614"/>
              <a:gd name="connsiteY34" fmla="*/ 3880873 h 4276056"/>
              <a:gd name="connsiteX35" fmla="*/ 479834 w 950614"/>
              <a:gd name="connsiteY35" fmla="*/ 3908034 h 4276056"/>
              <a:gd name="connsiteX36" fmla="*/ 497941 w 950614"/>
              <a:gd name="connsiteY36" fmla="*/ 4061942 h 4276056"/>
              <a:gd name="connsiteX37" fmla="*/ 506994 w 950614"/>
              <a:gd name="connsiteY37" fmla="*/ 4188691 h 4276056"/>
              <a:gd name="connsiteX38" fmla="*/ 516048 w 950614"/>
              <a:gd name="connsiteY38" fmla="*/ 4261119 h 4276056"/>
              <a:gd name="connsiteX39" fmla="*/ 588475 w 950614"/>
              <a:gd name="connsiteY39" fmla="*/ 4252065 h 4276056"/>
              <a:gd name="connsiteX40" fmla="*/ 615636 w 950614"/>
              <a:gd name="connsiteY40" fmla="*/ 4243012 h 4276056"/>
              <a:gd name="connsiteX41" fmla="*/ 651850 w 950614"/>
              <a:gd name="connsiteY41" fmla="*/ 4188691 h 4276056"/>
              <a:gd name="connsiteX42" fmla="*/ 679010 w 950614"/>
              <a:gd name="connsiteY42" fmla="*/ 4089103 h 4276056"/>
              <a:gd name="connsiteX43" fmla="*/ 688064 w 950614"/>
              <a:gd name="connsiteY43" fmla="*/ 3917087 h 4276056"/>
              <a:gd name="connsiteX44" fmla="*/ 697117 w 950614"/>
              <a:gd name="connsiteY44" fmla="*/ 3880873 h 4276056"/>
              <a:gd name="connsiteX45" fmla="*/ 706170 w 950614"/>
              <a:gd name="connsiteY45" fmla="*/ 3835606 h 4276056"/>
              <a:gd name="connsiteX46" fmla="*/ 715224 w 950614"/>
              <a:gd name="connsiteY46" fmla="*/ 3808445 h 4276056"/>
              <a:gd name="connsiteX47" fmla="*/ 733331 w 950614"/>
              <a:gd name="connsiteY47" fmla="*/ 3708857 h 4276056"/>
              <a:gd name="connsiteX48" fmla="*/ 742384 w 950614"/>
              <a:gd name="connsiteY48" fmla="*/ 3591162 h 4276056"/>
              <a:gd name="connsiteX49" fmla="*/ 751438 w 950614"/>
              <a:gd name="connsiteY49" fmla="*/ 3527788 h 4276056"/>
              <a:gd name="connsiteX50" fmla="*/ 769545 w 950614"/>
              <a:gd name="connsiteY50" fmla="*/ 3446307 h 4276056"/>
              <a:gd name="connsiteX51" fmla="*/ 778598 w 950614"/>
              <a:gd name="connsiteY51" fmla="*/ 3419146 h 4276056"/>
              <a:gd name="connsiteX52" fmla="*/ 796705 w 950614"/>
              <a:gd name="connsiteY52" fmla="*/ 3337665 h 4276056"/>
              <a:gd name="connsiteX53" fmla="*/ 805759 w 950614"/>
              <a:gd name="connsiteY53" fmla="*/ 3310505 h 4276056"/>
              <a:gd name="connsiteX54" fmla="*/ 823865 w 950614"/>
              <a:gd name="connsiteY54" fmla="*/ 2794457 h 4276056"/>
              <a:gd name="connsiteX55" fmla="*/ 832919 w 950614"/>
              <a:gd name="connsiteY55" fmla="*/ 2731083 h 4276056"/>
              <a:gd name="connsiteX56" fmla="*/ 841972 w 950614"/>
              <a:gd name="connsiteY56" fmla="*/ 2703923 h 4276056"/>
              <a:gd name="connsiteX57" fmla="*/ 851026 w 950614"/>
              <a:gd name="connsiteY57" fmla="*/ 2667709 h 4276056"/>
              <a:gd name="connsiteX58" fmla="*/ 869133 w 950614"/>
              <a:gd name="connsiteY58" fmla="*/ 2568121 h 4276056"/>
              <a:gd name="connsiteX59" fmla="*/ 878186 w 950614"/>
              <a:gd name="connsiteY59" fmla="*/ 2450426 h 4276056"/>
              <a:gd name="connsiteX60" fmla="*/ 905347 w 950614"/>
              <a:gd name="connsiteY60" fmla="*/ 2332731 h 4276056"/>
              <a:gd name="connsiteX61" fmla="*/ 914400 w 950614"/>
              <a:gd name="connsiteY61" fmla="*/ 2106394 h 4276056"/>
              <a:gd name="connsiteX62" fmla="*/ 923454 w 950614"/>
              <a:gd name="connsiteY62" fmla="*/ 1753309 h 4276056"/>
              <a:gd name="connsiteX63" fmla="*/ 932507 w 950614"/>
              <a:gd name="connsiteY63" fmla="*/ 1717095 h 4276056"/>
              <a:gd name="connsiteX64" fmla="*/ 950614 w 950614"/>
              <a:gd name="connsiteY64" fmla="*/ 1572239 h 4276056"/>
              <a:gd name="connsiteX65" fmla="*/ 941561 w 950614"/>
              <a:gd name="connsiteY65" fmla="*/ 1246315 h 4276056"/>
              <a:gd name="connsiteX66" fmla="*/ 932507 w 950614"/>
              <a:gd name="connsiteY66" fmla="*/ 1201047 h 4276056"/>
              <a:gd name="connsiteX67" fmla="*/ 923454 w 950614"/>
              <a:gd name="connsiteY67" fmla="*/ 1119566 h 4276056"/>
              <a:gd name="connsiteX68" fmla="*/ 932507 w 950614"/>
              <a:gd name="connsiteY68" fmla="*/ 241380 h 4276056"/>
              <a:gd name="connsiteX69" fmla="*/ 941561 w 950614"/>
              <a:gd name="connsiteY69" fmla="*/ 205166 h 4276056"/>
              <a:gd name="connsiteX70" fmla="*/ 932507 w 950614"/>
              <a:gd name="connsiteY70" fmla="*/ 96525 h 4276056"/>
              <a:gd name="connsiteX71" fmla="*/ 923454 w 950614"/>
              <a:gd name="connsiteY71" fmla="*/ 33150 h 4276056"/>
              <a:gd name="connsiteX72" fmla="*/ 0 w 950614"/>
              <a:gd name="connsiteY72" fmla="*/ 15043 h 4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50614" h="4276056">
                <a:moveTo>
                  <a:pt x="0" y="15043"/>
                </a:moveTo>
                <a:lnTo>
                  <a:pt x="0" y="15043"/>
                </a:lnTo>
                <a:cubicBezTo>
                  <a:pt x="6036" y="42204"/>
                  <a:pt x="10938" y="69641"/>
                  <a:pt x="18107" y="96525"/>
                </a:cubicBezTo>
                <a:cubicBezTo>
                  <a:pt x="23025" y="114967"/>
                  <a:pt x="30178" y="132738"/>
                  <a:pt x="36214" y="150845"/>
                </a:cubicBezTo>
                <a:cubicBezTo>
                  <a:pt x="39232" y="159899"/>
                  <a:pt x="42952" y="168748"/>
                  <a:pt x="45267" y="178006"/>
                </a:cubicBezTo>
                <a:cubicBezTo>
                  <a:pt x="58773" y="232028"/>
                  <a:pt x="52275" y="201946"/>
                  <a:pt x="63374" y="268540"/>
                </a:cubicBezTo>
                <a:cubicBezTo>
                  <a:pt x="64988" y="321812"/>
                  <a:pt x="76850" y="735338"/>
                  <a:pt x="81481" y="811748"/>
                </a:cubicBezTo>
                <a:cubicBezTo>
                  <a:pt x="84622" y="863579"/>
                  <a:pt x="88620" y="854842"/>
                  <a:pt x="99588" y="893230"/>
                </a:cubicBezTo>
                <a:cubicBezTo>
                  <a:pt x="103006" y="905194"/>
                  <a:pt x="105224" y="917479"/>
                  <a:pt x="108642" y="929443"/>
                </a:cubicBezTo>
                <a:cubicBezTo>
                  <a:pt x="134616" y="1020350"/>
                  <a:pt x="98449" y="879623"/>
                  <a:pt x="126749" y="992818"/>
                </a:cubicBezTo>
                <a:cubicBezTo>
                  <a:pt x="129767" y="1050157"/>
                  <a:pt x="130604" y="1107652"/>
                  <a:pt x="135802" y="1164834"/>
                </a:cubicBezTo>
                <a:cubicBezTo>
                  <a:pt x="136666" y="1174338"/>
                  <a:pt x="143287" y="1182581"/>
                  <a:pt x="144856" y="1191994"/>
                </a:cubicBezTo>
                <a:cubicBezTo>
                  <a:pt x="149349" y="1218950"/>
                  <a:pt x="150891" y="1246315"/>
                  <a:pt x="153909" y="1273475"/>
                </a:cubicBezTo>
                <a:cubicBezTo>
                  <a:pt x="156927" y="1351938"/>
                  <a:pt x="157561" y="1430530"/>
                  <a:pt x="162963" y="1508865"/>
                </a:cubicBezTo>
                <a:cubicBezTo>
                  <a:pt x="163620" y="1518386"/>
                  <a:pt x="170144" y="1526668"/>
                  <a:pt x="172016" y="1536026"/>
                </a:cubicBezTo>
                <a:cubicBezTo>
                  <a:pt x="179216" y="1572026"/>
                  <a:pt x="190123" y="1644667"/>
                  <a:pt x="190123" y="1644667"/>
                </a:cubicBezTo>
                <a:cubicBezTo>
                  <a:pt x="193831" y="1800429"/>
                  <a:pt x="190426" y="1973321"/>
                  <a:pt x="208230" y="2133554"/>
                </a:cubicBezTo>
                <a:cubicBezTo>
                  <a:pt x="210257" y="2151798"/>
                  <a:pt x="214265" y="2169768"/>
                  <a:pt x="217283" y="2187875"/>
                </a:cubicBezTo>
                <a:cubicBezTo>
                  <a:pt x="220301" y="2239178"/>
                  <a:pt x="224105" y="2290441"/>
                  <a:pt x="226337" y="2341784"/>
                </a:cubicBezTo>
                <a:cubicBezTo>
                  <a:pt x="230141" y="2429270"/>
                  <a:pt x="230394" y="2516909"/>
                  <a:pt x="235390" y="2604335"/>
                </a:cubicBezTo>
                <a:cubicBezTo>
                  <a:pt x="236437" y="2622662"/>
                  <a:pt x="242018" y="2640460"/>
                  <a:pt x="244444" y="2658655"/>
                </a:cubicBezTo>
                <a:cubicBezTo>
                  <a:pt x="248056" y="2685743"/>
                  <a:pt x="246869" y="2713625"/>
                  <a:pt x="253497" y="2740137"/>
                </a:cubicBezTo>
                <a:cubicBezTo>
                  <a:pt x="256136" y="2750693"/>
                  <a:pt x="266738" y="2757565"/>
                  <a:pt x="271604" y="2767297"/>
                </a:cubicBezTo>
                <a:cubicBezTo>
                  <a:pt x="275872" y="2775833"/>
                  <a:pt x="277640" y="2785404"/>
                  <a:pt x="280658" y="2794457"/>
                </a:cubicBezTo>
                <a:cubicBezTo>
                  <a:pt x="283676" y="2866885"/>
                  <a:pt x="284889" y="2939410"/>
                  <a:pt x="289711" y="3011740"/>
                </a:cubicBezTo>
                <a:cubicBezTo>
                  <a:pt x="291109" y="3032709"/>
                  <a:pt x="300889" y="3079179"/>
                  <a:pt x="307818" y="3102275"/>
                </a:cubicBezTo>
                <a:cubicBezTo>
                  <a:pt x="313302" y="3120557"/>
                  <a:pt x="317389" y="3139525"/>
                  <a:pt x="325925" y="3156596"/>
                </a:cubicBezTo>
                <a:cubicBezTo>
                  <a:pt x="331961" y="3168667"/>
                  <a:pt x="339020" y="3180279"/>
                  <a:pt x="344032" y="3192810"/>
                </a:cubicBezTo>
                <a:cubicBezTo>
                  <a:pt x="375301" y="3270981"/>
                  <a:pt x="351708" y="3220956"/>
                  <a:pt x="371192" y="3292398"/>
                </a:cubicBezTo>
                <a:cubicBezTo>
                  <a:pt x="376214" y="3310812"/>
                  <a:pt x="383263" y="3328612"/>
                  <a:pt x="389299" y="3346719"/>
                </a:cubicBezTo>
                <a:lnTo>
                  <a:pt x="398353" y="3373879"/>
                </a:lnTo>
                <a:cubicBezTo>
                  <a:pt x="407967" y="3700786"/>
                  <a:pt x="374945" y="3584312"/>
                  <a:pt x="425513" y="3736018"/>
                </a:cubicBezTo>
                <a:cubicBezTo>
                  <a:pt x="425515" y="3736023"/>
                  <a:pt x="443617" y="3790334"/>
                  <a:pt x="443620" y="3790338"/>
                </a:cubicBezTo>
                <a:lnTo>
                  <a:pt x="461727" y="3817499"/>
                </a:lnTo>
                <a:cubicBezTo>
                  <a:pt x="464745" y="3838624"/>
                  <a:pt x="466595" y="3859948"/>
                  <a:pt x="470780" y="3880873"/>
                </a:cubicBezTo>
                <a:cubicBezTo>
                  <a:pt x="472652" y="3890231"/>
                  <a:pt x="478719" y="3898556"/>
                  <a:pt x="479834" y="3908034"/>
                </a:cubicBezTo>
                <a:cubicBezTo>
                  <a:pt x="499301" y="4073500"/>
                  <a:pt x="473299" y="3988020"/>
                  <a:pt x="497941" y="4061942"/>
                </a:cubicBezTo>
                <a:cubicBezTo>
                  <a:pt x="500959" y="4104192"/>
                  <a:pt x="503159" y="4146508"/>
                  <a:pt x="506994" y="4188691"/>
                </a:cubicBezTo>
                <a:cubicBezTo>
                  <a:pt x="509197" y="4212922"/>
                  <a:pt x="496843" y="4246181"/>
                  <a:pt x="516048" y="4261119"/>
                </a:cubicBezTo>
                <a:cubicBezTo>
                  <a:pt x="535253" y="4276056"/>
                  <a:pt x="564333" y="4255083"/>
                  <a:pt x="588475" y="4252065"/>
                </a:cubicBezTo>
                <a:cubicBezTo>
                  <a:pt x="597529" y="4249047"/>
                  <a:pt x="608888" y="4249760"/>
                  <a:pt x="615636" y="4243012"/>
                </a:cubicBezTo>
                <a:cubicBezTo>
                  <a:pt x="631024" y="4227624"/>
                  <a:pt x="651850" y="4188691"/>
                  <a:pt x="651850" y="4188691"/>
                </a:cubicBezTo>
                <a:cubicBezTo>
                  <a:pt x="672272" y="4107005"/>
                  <a:pt x="662088" y="4139872"/>
                  <a:pt x="679010" y="4089103"/>
                </a:cubicBezTo>
                <a:cubicBezTo>
                  <a:pt x="682028" y="4031764"/>
                  <a:pt x="683090" y="3974289"/>
                  <a:pt x="688064" y="3917087"/>
                </a:cubicBezTo>
                <a:cubicBezTo>
                  <a:pt x="689142" y="3904691"/>
                  <a:pt x="694418" y="3893020"/>
                  <a:pt x="697117" y="3880873"/>
                </a:cubicBezTo>
                <a:cubicBezTo>
                  <a:pt x="700455" y="3865852"/>
                  <a:pt x="702438" y="3850534"/>
                  <a:pt x="706170" y="3835606"/>
                </a:cubicBezTo>
                <a:cubicBezTo>
                  <a:pt x="708485" y="3826348"/>
                  <a:pt x="712602" y="3817621"/>
                  <a:pt x="715224" y="3808445"/>
                </a:cubicBezTo>
                <a:cubicBezTo>
                  <a:pt x="725447" y="3772664"/>
                  <a:pt x="729386" y="3748303"/>
                  <a:pt x="733331" y="3708857"/>
                </a:cubicBezTo>
                <a:cubicBezTo>
                  <a:pt x="737246" y="3669705"/>
                  <a:pt x="738469" y="3630314"/>
                  <a:pt x="742384" y="3591162"/>
                </a:cubicBezTo>
                <a:cubicBezTo>
                  <a:pt x="744507" y="3569929"/>
                  <a:pt x="747930" y="3548837"/>
                  <a:pt x="751438" y="3527788"/>
                </a:cubicBezTo>
                <a:cubicBezTo>
                  <a:pt x="755174" y="3505372"/>
                  <a:pt x="763031" y="3469105"/>
                  <a:pt x="769545" y="3446307"/>
                </a:cubicBezTo>
                <a:cubicBezTo>
                  <a:pt x="772167" y="3437131"/>
                  <a:pt x="775976" y="3428322"/>
                  <a:pt x="778598" y="3419146"/>
                </a:cubicBezTo>
                <a:cubicBezTo>
                  <a:pt x="797198" y="3354047"/>
                  <a:pt x="778023" y="3412395"/>
                  <a:pt x="796705" y="3337665"/>
                </a:cubicBezTo>
                <a:cubicBezTo>
                  <a:pt x="799020" y="3328407"/>
                  <a:pt x="802741" y="3319558"/>
                  <a:pt x="805759" y="3310505"/>
                </a:cubicBezTo>
                <a:cubicBezTo>
                  <a:pt x="834806" y="3078117"/>
                  <a:pt x="804287" y="3342634"/>
                  <a:pt x="823865" y="2794457"/>
                </a:cubicBezTo>
                <a:cubicBezTo>
                  <a:pt x="824627" y="2773131"/>
                  <a:pt x="828734" y="2752008"/>
                  <a:pt x="832919" y="2731083"/>
                </a:cubicBezTo>
                <a:cubicBezTo>
                  <a:pt x="834791" y="2721725"/>
                  <a:pt x="839350" y="2713099"/>
                  <a:pt x="841972" y="2703923"/>
                </a:cubicBezTo>
                <a:cubicBezTo>
                  <a:pt x="845390" y="2691959"/>
                  <a:pt x="848327" y="2679856"/>
                  <a:pt x="851026" y="2667709"/>
                </a:cubicBezTo>
                <a:cubicBezTo>
                  <a:pt x="859457" y="2629768"/>
                  <a:pt x="862585" y="2607407"/>
                  <a:pt x="869133" y="2568121"/>
                </a:cubicBezTo>
                <a:cubicBezTo>
                  <a:pt x="872151" y="2528889"/>
                  <a:pt x="873097" y="2489443"/>
                  <a:pt x="878186" y="2450426"/>
                </a:cubicBezTo>
                <a:cubicBezTo>
                  <a:pt x="886749" y="2384779"/>
                  <a:pt x="890100" y="2378468"/>
                  <a:pt x="905347" y="2332731"/>
                </a:cubicBezTo>
                <a:cubicBezTo>
                  <a:pt x="908365" y="2257285"/>
                  <a:pt x="912042" y="2181863"/>
                  <a:pt x="914400" y="2106394"/>
                </a:cubicBezTo>
                <a:cubicBezTo>
                  <a:pt x="918077" y="1988718"/>
                  <a:pt x="917984" y="1870916"/>
                  <a:pt x="923454" y="1753309"/>
                </a:cubicBezTo>
                <a:cubicBezTo>
                  <a:pt x="924032" y="1740880"/>
                  <a:pt x="930067" y="1729296"/>
                  <a:pt x="932507" y="1717095"/>
                </a:cubicBezTo>
                <a:cubicBezTo>
                  <a:pt x="943740" y="1660928"/>
                  <a:pt x="944372" y="1634663"/>
                  <a:pt x="950614" y="1572239"/>
                </a:cubicBezTo>
                <a:cubicBezTo>
                  <a:pt x="947596" y="1463598"/>
                  <a:pt x="946856" y="1354869"/>
                  <a:pt x="941561" y="1246315"/>
                </a:cubicBezTo>
                <a:cubicBezTo>
                  <a:pt x="940811" y="1230945"/>
                  <a:pt x="934683" y="1216281"/>
                  <a:pt x="932507" y="1201047"/>
                </a:cubicBezTo>
                <a:cubicBezTo>
                  <a:pt x="928642" y="1173994"/>
                  <a:pt x="926472" y="1146726"/>
                  <a:pt x="923454" y="1119566"/>
                </a:cubicBezTo>
                <a:cubicBezTo>
                  <a:pt x="926472" y="826837"/>
                  <a:pt x="926711" y="534067"/>
                  <a:pt x="932507" y="241380"/>
                </a:cubicBezTo>
                <a:cubicBezTo>
                  <a:pt x="932753" y="228940"/>
                  <a:pt x="941561" y="217609"/>
                  <a:pt x="941561" y="205166"/>
                </a:cubicBezTo>
                <a:cubicBezTo>
                  <a:pt x="941561" y="168827"/>
                  <a:pt x="937310" y="132545"/>
                  <a:pt x="932507" y="96525"/>
                </a:cubicBezTo>
                <a:cubicBezTo>
                  <a:pt x="919637" y="0"/>
                  <a:pt x="923454" y="152160"/>
                  <a:pt x="923454" y="33150"/>
                </a:cubicBezTo>
                <a:lnTo>
                  <a:pt x="0" y="15043"/>
                </a:lnTo>
                <a:close/>
              </a:path>
            </a:pathLst>
          </a:custGeom>
          <a:solidFill>
            <a:srgbClr val="FF0000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METODA CROWNDOWN PRESURELESS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700" cy="4525963"/>
          </a:xfrm>
        </p:spPr>
        <p:txBody>
          <a:bodyPr>
            <a:normAutofit fontScale="8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no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pressure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Determining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example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 15)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Firstly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use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instruments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larger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counter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clockwise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direction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do not 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insert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full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example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 50)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" name="Skupina 13"/>
          <p:cNvGrpSpPr>
            <a:grpSpLocks/>
          </p:cNvGrpSpPr>
          <p:nvPr/>
        </p:nvGrpSpPr>
        <p:grpSpPr bwMode="auto">
          <a:xfrm>
            <a:off x="6300788" y="2276475"/>
            <a:ext cx="287337" cy="3603625"/>
            <a:chOff x="6084168" y="1268760"/>
            <a:chExt cx="606583" cy="3603279"/>
          </a:xfrm>
        </p:grpSpPr>
        <p:sp>
          <p:nvSpPr>
            <p:cNvPr id="8" name="Volný tvar 7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275191" y="4030745"/>
              <a:ext cx="318374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201462" y="3421203"/>
              <a:ext cx="398805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6191409" y="2808487"/>
              <a:ext cx="398803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6184707" y="2173548"/>
              <a:ext cx="398803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191409" y="1498926"/>
              <a:ext cx="412208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6121031" y="1286221"/>
              <a:ext cx="134052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7" name="Skupina 13"/>
          <p:cNvGrpSpPr>
            <a:grpSpLocks/>
          </p:cNvGrpSpPr>
          <p:nvPr/>
        </p:nvGrpSpPr>
        <p:grpSpPr bwMode="auto">
          <a:xfrm>
            <a:off x="6227763" y="2276475"/>
            <a:ext cx="423862" cy="3603625"/>
            <a:chOff x="6084168" y="1268760"/>
            <a:chExt cx="606583" cy="3603279"/>
          </a:xfrm>
        </p:grpSpPr>
        <p:sp>
          <p:nvSpPr>
            <p:cNvPr id="48" name="Volný tvar 47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9" name="Volný tvar 48"/>
            <p:cNvSpPr/>
            <p:nvPr/>
          </p:nvSpPr>
          <p:spPr>
            <a:xfrm>
              <a:off x="6275003" y="4030745"/>
              <a:ext cx="318059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0" name="Volný tvar 49"/>
            <p:cNvSpPr/>
            <p:nvPr/>
          </p:nvSpPr>
          <p:spPr>
            <a:xfrm>
              <a:off x="6202304" y="3421203"/>
              <a:ext cx="397573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1" name="Volný tvar 50"/>
            <p:cNvSpPr/>
            <p:nvPr/>
          </p:nvSpPr>
          <p:spPr>
            <a:xfrm>
              <a:off x="6193217" y="2808487"/>
              <a:ext cx="397573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2" name="Volný tvar 51"/>
            <p:cNvSpPr/>
            <p:nvPr/>
          </p:nvSpPr>
          <p:spPr>
            <a:xfrm>
              <a:off x="6184129" y="2173548"/>
              <a:ext cx="397573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3" name="Volný tvar 52"/>
            <p:cNvSpPr/>
            <p:nvPr/>
          </p:nvSpPr>
          <p:spPr>
            <a:xfrm>
              <a:off x="6193217" y="1498926"/>
              <a:ext cx="411204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4" name="Volný tvar 53"/>
            <p:cNvSpPr/>
            <p:nvPr/>
          </p:nvSpPr>
          <p:spPr>
            <a:xfrm>
              <a:off x="6122789" y="1286221"/>
              <a:ext cx="131767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5" name="Skupina 13"/>
          <p:cNvGrpSpPr>
            <a:grpSpLocks/>
          </p:cNvGrpSpPr>
          <p:nvPr/>
        </p:nvGrpSpPr>
        <p:grpSpPr bwMode="auto">
          <a:xfrm>
            <a:off x="6156325" y="1989138"/>
            <a:ext cx="558800" cy="3603625"/>
            <a:chOff x="6084168" y="1268760"/>
            <a:chExt cx="606583" cy="3603279"/>
          </a:xfrm>
        </p:grpSpPr>
        <p:sp>
          <p:nvSpPr>
            <p:cNvPr id="56" name="Volný tvar 55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7" name="Volný tvar 56"/>
            <p:cNvSpPr/>
            <p:nvPr/>
          </p:nvSpPr>
          <p:spPr>
            <a:xfrm>
              <a:off x="6275449" y="4030745"/>
              <a:ext cx="317077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8" name="Volný tvar 57"/>
            <p:cNvSpPr/>
            <p:nvPr/>
          </p:nvSpPr>
          <p:spPr>
            <a:xfrm>
              <a:off x="6201349" y="3421203"/>
              <a:ext cx="398071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9" name="Volný tvar 58"/>
            <p:cNvSpPr/>
            <p:nvPr/>
          </p:nvSpPr>
          <p:spPr>
            <a:xfrm>
              <a:off x="6192733" y="2808487"/>
              <a:ext cx="398070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0" name="Volný tvar 59"/>
            <p:cNvSpPr/>
            <p:nvPr/>
          </p:nvSpPr>
          <p:spPr>
            <a:xfrm>
              <a:off x="6184116" y="2173548"/>
              <a:ext cx="398071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1" name="Volný tvar 60"/>
            <p:cNvSpPr/>
            <p:nvPr/>
          </p:nvSpPr>
          <p:spPr>
            <a:xfrm>
              <a:off x="6192733" y="1498925"/>
              <a:ext cx="410133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2" name="Volný tvar 61"/>
            <p:cNvSpPr/>
            <p:nvPr/>
          </p:nvSpPr>
          <p:spPr>
            <a:xfrm>
              <a:off x="6122079" y="1286220"/>
              <a:ext cx="134413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19" name="Skupina 13"/>
          <p:cNvGrpSpPr>
            <a:grpSpLocks/>
          </p:cNvGrpSpPr>
          <p:nvPr/>
        </p:nvGrpSpPr>
        <p:grpSpPr bwMode="auto">
          <a:xfrm>
            <a:off x="6084888" y="1773238"/>
            <a:ext cx="693737" cy="3603625"/>
            <a:chOff x="6084168" y="1268760"/>
            <a:chExt cx="606583" cy="3603279"/>
          </a:xfrm>
        </p:grpSpPr>
        <p:sp>
          <p:nvSpPr>
            <p:cNvPr id="64" name="Volný tvar 63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5" name="Volný tvar 64"/>
            <p:cNvSpPr/>
            <p:nvPr/>
          </p:nvSpPr>
          <p:spPr>
            <a:xfrm>
              <a:off x="6274332" y="4030745"/>
              <a:ext cx="317867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6" name="Volný tvar 65"/>
            <p:cNvSpPr/>
            <p:nvPr/>
          </p:nvSpPr>
          <p:spPr>
            <a:xfrm>
              <a:off x="6202153" y="3421203"/>
              <a:ext cx="398374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7" name="Volný tvar 66"/>
            <p:cNvSpPr/>
            <p:nvPr/>
          </p:nvSpPr>
          <p:spPr>
            <a:xfrm>
              <a:off x="6192437" y="2808487"/>
              <a:ext cx="398374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8" name="Volný tvar 67"/>
            <p:cNvSpPr/>
            <p:nvPr/>
          </p:nvSpPr>
          <p:spPr>
            <a:xfrm>
              <a:off x="6184109" y="2173548"/>
              <a:ext cx="398374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9" name="Volný tvar 68"/>
            <p:cNvSpPr/>
            <p:nvPr/>
          </p:nvSpPr>
          <p:spPr>
            <a:xfrm>
              <a:off x="6192437" y="1498925"/>
              <a:ext cx="410867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0" name="Volný tvar 69"/>
            <p:cNvSpPr/>
            <p:nvPr/>
          </p:nvSpPr>
          <p:spPr>
            <a:xfrm>
              <a:off x="6121645" y="1286220"/>
              <a:ext cx="134643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23" name="Skupina 13"/>
          <p:cNvGrpSpPr>
            <a:grpSpLocks/>
          </p:cNvGrpSpPr>
          <p:nvPr/>
        </p:nvGrpSpPr>
        <p:grpSpPr bwMode="auto">
          <a:xfrm>
            <a:off x="6011863" y="1412875"/>
            <a:ext cx="830262" cy="3603625"/>
            <a:chOff x="6084168" y="1268760"/>
            <a:chExt cx="606583" cy="3603279"/>
          </a:xfrm>
        </p:grpSpPr>
        <p:sp>
          <p:nvSpPr>
            <p:cNvPr id="72" name="Volný tvar 71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3" name="Volný tvar 72"/>
            <p:cNvSpPr/>
            <p:nvPr/>
          </p:nvSpPr>
          <p:spPr>
            <a:xfrm>
              <a:off x="6274378" y="4030745"/>
              <a:ext cx="317789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4" name="Volný tvar 73"/>
            <p:cNvSpPr/>
            <p:nvPr/>
          </p:nvSpPr>
          <p:spPr>
            <a:xfrm>
              <a:off x="6201309" y="3421203"/>
              <a:ext cx="398976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5" name="Volný tvar 74"/>
            <p:cNvSpPr/>
            <p:nvPr/>
          </p:nvSpPr>
          <p:spPr>
            <a:xfrm>
              <a:off x="6192030" y="2808487"/>
              <a:ext cx="398976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6" name="Volný tvar 75"/>
            <p:cNvSpPr/>
            <p:nvPr/>
          </p:nvSpPr>
          <p:spPr>
            <a:xfrm>
              <a:off x="6183912" y="2173548"/>
              <a:ext cx="398976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7" name="Volný tvar 76"/>
            <p:cNvSpPr/>
            <p:nvPr/>
          </p:nvSpPr>
          <p:spPr>
            <a:xfrm>
              <a:off x="6192030" y="1498926"/>
              <a:ext cx="411735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8" name="Volný tvar 77"/>
            <p:cNvSpPr/>
            <p:nvPr/>
          </p:nvSpPr>
          <p:spPr>
            <a:xfrm>
              <a:off x="6122442" y="1286221"/>
              <a:ext cx="133379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27" name="Skupina 13"/>
          <p:cNvGrpSpPr>
            <a:grpSpLocks/>
          </p:cNvGrpSpPr>
          <p:nvPr/>
        </p:nvGrpSpPr>
        <p:grpSpPr bwMode="auto">
          <a:xfrm>
            <a:off x="5940425" y="1052513"/>
            <a:ext cx="965200" cy="3603625"/>
            <a:chOff x="6084168" y="1268760"/>
            <a:chExt cx="606583" cy="3603279"/>
          </a:xfrm>
        </p:grpSpPr>
        <p:sp>
          <p:nvSpPr>
            <p:cNvPr id="80" name="Volný tvar 79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1" name="Volný tvar 80"/>
            <p:cNvSpPr/>
            <p:nvPr/>
          </p:nvSpPr>
          <p:spPr>
            <a:xfrm>
              <a:off x="6274723" y="4030745"/>
              <a:ext cx="317259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2" name="Volný tvar 81"/>
            <p:cNvSpPr/>
            <p:nvPr/>
          </p:nvSpPr>
          <p:spPr>
            <a:xfrm>
              <a:off x="6201893" y="3421203"/>
              <a:ext cx="398070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3" name="Volný tvar 82"/>
            <p:cNvSpPr/>
            <p:nvPr/>
          </p:nvSpPr>
          <p:spPr>
            <a:xfrm>
              <a:off x="6191916" y="2808487"/>
              <a:ext cx="399068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4" name="Volný tvar 83"/>
            <p:cNvSpPr/>
            <p:nvPr/>
          </p:nvSpPr>
          <p:spPr>
            <a:xfrm>
              <a:off x="6183935" y="2173548"/>
              <a:ext cx="399068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5" name="Volný tvar 84"/>
            <p:cNvSpPr/>
            <p:nvPr/>
          </p:nvSpPr>
          <p:spPr>
            <a:xfrm>
              <a:off x="6191916" y="1498925"/>
              <a:ext cx="411040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6" name="Volný tvar 85"/>
            <p:cNvSpPr/>
            <p:nvPr/>
          </p:nvSpPr>
          <p:spPr>
            <a:xfrm>
              <a:off x="6122079" y="1286220"/>
              <a:ext cx="133688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31" name="Skupina 13"/>
          <p:cNvGrpSpPr>
            <a:grpSpLocks/>
          </p:cNvGrpSpPr>
          <p:nvPr/>
        </p:nvGrpSpPr>
        <p:grpSpPr bwMode="auto">
          <a:xfrm>
            <a:off x="5867400" y="620713"/>
            <a:ext cx="1103313" cy="3603625"/>
            <a:chOff x="6084168" y="1268760"/>
            <a:chExt cx="606583" cy="3603279"/>
          </a:xfrm>
        </p:grpSpPr>
        <p:sp>
          <p:nvSpPr>
            <p:cNvPr id="88" name="Volný tvar 87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9" name="Volný tvar 88"/>
            <p:cNvSpPr/>
            <p:nvPr/>
          </p:nvSpPr>
          <p:spPr>
            <a:xfrm>
              <a:off x="6274434" y="4030745"/>
              <a:ext cx="317692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0" name="Volný tvar 89"/>
            <p:cNvSpPr/>
            <p:nvPr/>
          </p:nvSpPr>
          <p:spPr>
            <a:xfrm>
              <a:off x="6201994" y="3421203"/>
              <a:ext cx="397988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1" name="Volný tvar 90"/>
            <p:cNvSpPr/>
            <p:nvPr/>
          </p:nvSpPr>
          <p:spPr>
            <a:xfrm>
              <a:off x="6192393" y="2808487"/>
              <a:ext cx="397988" cy="614303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2" name="Volný tvar 91"/>
            <p:cNvSpPr/>
            <p:nvPr/>
          </p:nvSpPr>
          <p:spPr>
            <a:xfrm>
              <a:off x="6184538" y="2173548"/>
              <a:ext cx="397988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3" name="Volný tvar 92"/>
            <p:cNvSpPr/>
            <p:nvPr/>
          </p:nvSpPr>
          <p:spPr>
            <a:xfrm>
              <a:off x="6192393" y="1498925"/>
              <a:ext cx="411080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4" name="Volný tvar 93"/>
            <p:cNvSpPr/>
            <p:nvPr/>
          </p:nvSpPr>
          <p:spPr>
            <a:xfrm>
              <a:off x="6122570" y="1286220"/>
              <a:ext cx="132663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35" name="Skupina 13"/>
          <p:cNvGrpSpPr>
            <a:grpSpLocks/>
          </p:cNvGrpSpPr>
          <p:nvPr/>
        </p:nvGrpSpPr>
        <p:grpSpPr bwMode="auto">
          <a:xfrm>
            <a:off x="5724525" y="0"/>
            <a:ext cx="1236663" cy="3603625"/>
            <a:chOff x="6084168" y="1268760"/>
            <a:chExt cx="606583" cy="3603279"/>
          </a:xfrm>
        </p:grpSpPr>
        <p:sp>
          <p:nvSpPr>
            <p:cNvPr id="96" name="Volný tvar 95"/>
            <p:cNvSpPr/>
            <p:nvPr/>
          </p:nvSpPr>
          <p:spPr>
            <a:xfrm>
              <a:off x="6084168" y="1268760"/>
              <a:ext cx="606583" cy="3603279"/>
            </a:xfrm>
            <a:custGeom>
              <a:avLst/>
              <a:gdLst>
                <a:gd name="connsiteX0" fmla="*/ 561315 w 606583"/>
                <a:gd name="connsiteY0" fmla="*/ 0 h 3603279"/>
                <a:gd name="connsiteX1" fmla="*/ 9054 w 606583"/>
                <a:gd name="connsiteY1" fmla="*/ 9053 h 3603279"/>
                <a:gd name="connsiteX2" fmla="*/ 18107 w 606583"/>
                <a:gd name="connsiteY2" fmla="*/ 81481 h 3603279"/>
                <a:gd name="connsiteX3" fmla="*/ 54321 w 606583"/>
                <a:gd name="connsiteY3" fmla="*/ 153909 h 3603279"/>
                <a:gd name="connsiteX4" fmla="*/ 81482 w 606583"/>
                <a:gd name="connsiteY4" fmla="*/ 162962 h 3603279"/>
                <a:gd name="connsiteX5" fmla="*/ 36214 w 606583"/>
                <a:gd name="connsiteY5" fmla="*/ 307818 h 3603279"/>
                <a:gd name="connsiteX6" fmla="*/ 9054 w 606583"/>
                <a:gd name="connsiteY6" fmla="*/ 407406 h 3603279"/>
                <a:gd name="connsiteX7" fmla="*/ 0 w 606583"/>
                <a:gd name="connsiteY7" fmla="*/ 479833 h 3603279"/>
                <a:gd name="connsiteX8" fmla="*/ 9054 w 606583"/>
                <a:gd name="connsiteY8" fmla="*/ 552261 h 3603279"/>
                <a:gd name="connsiteX9" fmla="*/ 27161 w 606583"/>
                <a:gd name="connsiteY9" fmla="*/ 642796 h 3603279"/>
                <a:gd name="connsiteX10" fmla="*/ 54321 w 606583"/>
                <a:gd name="connsiteY10" fmla="*/ 760491 h 3603279"/>
                <a:gd name="connsiteX11" fmla="*/ 99589 w 606583"/>
                <a:gd name="connsiteY11" fmla="*/ 887239 h 3603279"/>
                <a:gd name="connsiteX12" fmla="*/ 63375 w 606583"/>
                <a:gd name="connsiteY12" fmla="*/ 977774 h 3603279"/>
                <a:gd name="connsiteX13" fmla="*/ 27161 w 606583"/>
                <a:gd name="connsiteY13" fmla="*/ 1059255 h 3603279"/>
                <a:gd name="connsiteX14" fmla="*/ 9054 w 606583"/>
                <a:gd name="connsiteY14" fmla="*/ 1158843 h 3603279"/>
                <a:gd name="connsiteX15" fmla="*/ 9054 w 606583"/>
                <a:gd name="connsiteY15" fmla="*/ 1267485 h 3603279"/>
                <a:gd name="connsiteX16" fmla="*/ 18107 w 606583"/>
                <a:gd name="connsiteY16" fmla="*/ 1348966 h 3603279"/>
                <a:gd name="connsiteX17" fmla="*/ 36214 w 606583"/>
                <a:gd name="connsiteY17" fmla="*/ 1439501 h 3603279"/>
                <a:gd name="connsiteX18" fmla="*/ 90535 w 606583"/>
                <a:gd name="connsiteY18" fmla="*/ 1539089 h 3603279"/>
                <a:gd name="connsiteX19" fmla="*/ 63375 w 606583"/>
                <a:gd name="connsiteY19" fmla="*/ 1629623 h 3603279"/>
                <a:gd name="connsiteX20" fmla="*/ 27161 w 606583"/>
                <a:gd name="connsiteY20" fmla="*/ 1720158 h 3603279"/>
                <a:gd name="connsiteX21" fmla="*/ 18107 w 606583"/>
                <a:gd name="connsiteY21" fmla="*/ 1792586 h 3603279"/>
                <a:gd name="connsiteX22" fmla="*/ 18107 w 606583"/>
                <a:gd name="connsiteY22" fmla="*/ 1874067 h 3603279"/>
                <a:gd name="connsiteX23" fmla="*/ 36214 w 606583"/>
                <a:gd name="connsiteY23" fmla="*/ 1982709 h 3603279"/>
                <a:gd name="connsiteX24" fmla="*/ 72428 w 606583"/>
                <a:gd name="connsiteY24" fmla="*/ 2082297 h 3603279"/>
                <a:gd name="connsiteX25" fmla="*/ 108642 w 606583"/>
                <a:gd name="connsiteY25" fmla="*/ 2163778 h 3603279"/>
                <a:gd name="connsiteX26" fmla="*/ 63375 w 606583"/>
                <a:gd name="connsiteY26" fmla="*/ 2290526 h 3603279"/>
                <a:gd name="connsiteX27" fmla="*/ 36214 w 606583"/>
                <a:gd name="connsiteY27" fmla="*/ 2399168 h 3603279"/>
                <a:gd name="connsiteX28" fmla="*/ 18107 w 606583"/>
                <a:gd name="connsiteY28" fmla="*/ 2498756 h 3603279"/>
                <a:gd name="connsiteX29" fmla="*/ 36214 w 606583"/>
                <a:gd name="connsiteY29" fmla="*/ 2589291 h 3603279"/>
                <a:gd name="connsiteX30" fmla="*/ 81482 w 606583"/>
                <a:gd name="connsiteY30" fmla="*/ 2706986 h 3603279"/>
                <a:gd name="connsiteX31" fmla="*/ 81482 w 606583"/>
                <a:gd name="connsiteY31" fmla="*/ 2706986 h 3603279"/>
                <a:gd name="connsiteX32" fmla="*/ 108642 w 606583"/>
                <a:gd name="connsiteY32" fmla="*/ 2761307 h 3603279"/>
                <a:gd name="connsiteX33" fmla="*/ 63375 w 606583"/>
                <a:gd name="connsiteY33" fmla="*/ 2860895 h 3603279"/>
                <a:gd name="connsiteX34" fmla="*/ 45268 w 606583"/>
                <a:gd name="connsiteY34" fmla="*/ 2960483 h 3603279"/>
                <a:gd name="connsiteX35" fmla="*/ 45268 w 606583"/>
                <a:gd name="connsiteY35" fmla="*/ 3087231 h 3603279"/>
                <a:gd name="connsiteX36" fmla="*/ 72428 w 606583"/>
                <a:gd name="connsiteY36" fmla="*/ 3186819 h 3603279"/>
                <a:gd name="connsiteX37" fmla="*/ 135802 w 606583"/>
                <a:gd name="connsiteY37" fmla="*/ 3313568 h 3603279"/>
                <a:gd name="connsiteX38" fmla="*/ 217284 w 606583"/>
                <a:gd name="connsiteY38" fmla="*/ 3431263 h 3603279"/>
                <a:gd name="connsiteX39" fmla="*/ 307818 w 606583"/>
                <a:gd name="connsiteY39" fmla="*/ 3603279 h 3603279"/>
                <a:gd name="connsiteX40" fmla="*/ 525101 w 606583"/>
                <a:gd name="connsiteY40" fmla="*/ 3232087 h 3603279"/>
                <a:gd name="connsiteX41" fmla="*/ 552262 w 606583"/>
                <a:gd name="connsiteY41" fmla="*/ 3114392 h 3603279"/>
                <a:gd name="connsiteX42" fmla="*/ 561315 w 606583"/>
                <a:gd name="connsiteY42" fmla="*/ 2951429 h 3603279"/>
                <a:gd name="connsiteX43" fmla="*/ 543208 w 606583"/>
                <a:gd name="connsiteY43" fmla="*/ 2815627 h 3603279"/>
                <a:gd name="connsiteX44" fmla="*/ 506995 w 606583"/>
                <a:gd name="connsiteY44" fmla="*/ 2752253 h 3603279"/>
                <a:gd name="connsiteX45" fmla="*/ 570369 w 606583"/>
                <a:gd name="connsiteY45" fmla="*/ 2580237 h 3603279"/>
                <a:gd name="connsiteX46" fmla="*/ 588476 w 606583"/>
                <a:gd name="connsiteY46" fmla="*/ 2444435 h 3603279"/>
                <a:gd name="connsiteX47" fmla="*/ 570369 w 606583"/>
                <a:gd name="connsiteY47" fmla="*/ 2290526 h 3603279"/>
                <a:gd name="connsiteX48" fmla="*/ 525101 w 606583"/>
                <a:gd name="connsiteY48" fmla="*/ 2172831 h 3603279"/>
                <a:gd name="connsiteX49" fmla="*/ 506995 w 606583"/>
                <a:gd name="connsiteY49" fmla="*/ 2145671 h 3603279"/>
                <a:gd name="connsiteX50" fmla="*/ 579422 w 606583"/>
                <a:gd name="connsiteY50" fmla="*/ 2018922 h 3603279"/>
                <a:gd name="connsiteX51" fmla="*/ 597529 w 606583"/>
                <a:gd name="connsiteY51" fmla="*/ 1919334 h 3603279"/>
                <a:gd name="connsiteX52" fmla="*/ 606583 w 606583"/>
                <a:gd name="connsiteY52" fmla="*/ 1810693 h 3603279"/>
                <a:gd name="connsiteX53" fmla="*/ 588476 w 606583"/>
                <a:gd name="connsiteY53" fmla="*/ 1665837 h 3603279"/>
                <a:gd name="connsiteX54" fmla="*/ 525101 w 606583"/>
                <a:gd name="connsiteY54" fmla="*/ 1539089 h 3603279"/>
                <a:gd name="connsiteX55" fmla="*/ 506995 w 606583"/>
                <a:gd name="connsiteY55" fmla="*/ 1520982 h 3603279"/>
                <a:gd name="connsiteX56" fmla="*/ 561315 w 606583"/>
                <a:gd name="connsiteY56" fmla="*/ 1385180 h 3603279"/>
                <a:gd name="connsiteX57" fmla="*/ 588476 w 606583"/>
                <a:gd name="connsiteY57" fmla="*/ 1267485 h 3603279"/>
                <a:gd name="connsiteX58" fmla="*/ 579422 w 606583"/>
                <a:gd name="connsiteY58" fmla="*/ 1167897 h 3603279"/>
                <a:gd name="connsiteX59" fmla="*/ 561315 w 606583"/>
                <a:gd name="connsiteY59" fmla="*/ 1023041 h 3603279"/>
                <a:gd name="connsiteX60" fmla="*/ 543208 w 606583"/>
                <a:gd name="connsiteY60" fmla="*/ 941560 h 3603279"/>
                <a:gd name="connsiteX61" fmla="*/ 516048 w 606583"/>
                <a:gd name="connsiteY61" fmla="*/ 896293 h 3603279"/>
                <a:gd name="connsiteX62" fmla="*/ 552262 w 606583"/>
                <a:gd name="connsiteY62" fmla="*/ 760491 h 3603279"/>
                <a:gd name="connsiteX63" fmla="*/ 588476 w 606583"/>
                <a:gd name="connsiteY63" fmla="*/ 660903 h 3603279"/>
                <a:gd name="connsiteX64" fmla="*/ 588476 w 606583"/>
                <a:gd name="connsiteY64" fmla="*/ 552261 h 3603279"/>
                <a:gd name="connsiteX65" fmla="*/ 579422 w 606583"/>
                <a:gd name="connsiteY65" fmla="*/ 407406 h 3603279"/>
                <a:gd name="connsiteX66" fmla="*/ 552262 w 606583"/>
                <a:gd name="connsiteY66" fmla="*/ 307818 h 3603279"/>
                <a:gd name="connsiteX67" fmla="*/ 516048 w 606583"/>
                <a:gd name="connsiteY67" fmla="*/ 226336 h 3603279"/>
                <a:gd name="connsiteX68" fmla="*/ 570369 w 606583"/>
                <a:gd name="connsiteY68" fmla="*/ 90534 h 3603279"/>
                <a:gd name="connsiteX69" fmla="*/ 561315 w 606583"/>
                <a:gd name="connsiteY69" fmla="*/ 0 h 3603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6583" h="3603279">
                  <a:moveTo>
                    <a:pt x="561315" y="0"/>
                  </a:moveTo>
                  <a:lnTo>
                    <a:pt x="9054" y="9053"/>
                  </a:lnTo>
                  <a:lnTo>
                    <a:pt x="18107" y="81481"/>
                  </a:lnTo>
                  <a:cubicBezTo>
                    <a:pt x="30178" y="105624"/>
                    <a:pt x="37749" y="132603"/>
                    <a:pt x="54321" y="153909"/>
                  </a:cubicBezTo>
                  <a:cubicBezTo>
                    <a:pt x="60180" y="161442"/>
                    <a:pt x="81482" y="162962"/>
                    <a:pt x="81482" y="162962"/>
                  </a:cubicBezTo>
                  <a:lnTo>
                    <a:pt x="36214" y="307818"/>
                  </a:lnTo>
                  <a:lnTo>
                    <a:pt x="9054" y="407406"/>
                  </a:lnTo>
                  <a:lnTo>
                    <a:pt x="0" y="479833"/>
                  </a:lnTo>
                  <a:lnTo>
                    <a:pt x="9054" y="552261"/>
                  </a:lnTo>
                  <a:lnTo>
                    <a:pt x="27161" y="642796"/>
                  </a:lnTo>
                  <a:lnTo>
                    <a:pt x="54321" y="760491"/>
                  </a:lnTo>
                  <a:lnTo>
                    <a:pt x="99589" y="887239"/>
                  </a:lnTo>
                  <a:lnTo>
                    <a:pt x="63375" y="977774"/>
                  </a:lnTo>
                  <a:lnTo>
                    <a:pt x="27161" y="1059255"/>
                  </a:lnTo>
                  <a:lnTo>
                    <a:pt x="9054" y="1158843"/>
                  </a:lnTo>
                  <a:lnTo>
                    <a:pt x="9054" y="1267485"/>
                  </a:lnTo>
                  <a:lnTo>
                    <a:pt x="18107" y="1348966"/>
                  </a:lnTo>
                  <a:lnTo>
                    <a:pt x="36214" y="1439501"/>
                  </a:lnTo>
                  <a:lnTo>
                    <a:pt x="90535" y="1539089"/>
                  </a:lnTo>
                  <a:lnTo>
                    <a:pt x="63375" y="1629623"/>
                  </a:lnTo>
                  <a:lnTo>
                    <a:pt x="27161" y="1720158"/>
                  </a:lnTo>
                  <a:lnTo>
                    <a:pt x="18107" y="1792586"/>
                  </a:lnTo>
                  <a:lnTo>
                    <a:pt x="18107" y="1874067"/>
                  </a:lnTo>
                  <a:lnTo>
                    <a:pt x="36214" y="1982709"/>
                  </a:lnTo>
                  <a:lnTo>
                    <a:pt x="72428" y="2082297"/>
                  </a:lnTo>
                  <a:lnTo>
                    <a:pt x="108642" y="2163778"/>
                  </a:lnTo>
                  <a:lnTo>
                    <a:pt x="63375" y="2290526"/>
                  </a:lnTo>
                  <a:lnTo>
                    <a:pt x="36214" y="2399168"/>
                  </a:lnTo>
                  <a:lnTo>
                    <a:pt x="18107" y="2498756"/>
                  </a:lnTo>
                  <a:lnTo>
                    <a:pt x="36214" y="2589291"/>
                  </a:lnTo>
                  <a:lnTo>
                    <a:pt x="81482" y="2706986"/>
                  </a:lnTo>
                  <a:lnTo>
                    <a:pt x="81482" y="2706986"/>
                  </a:lnTo>
                  <a:lnTo>
                    <a:pt x="108642" y="2761307"/>
                  </a:lnTo>
                  <a:lnTo>
                    <a:pt x="63375" y="2860895"/>
                  </a:lnTo>
                  <a:lnTo>
                    <a:pt x="45268" y="2960483"/>
                  </a:lnTo>
                  <a:lnTo>
                    <a:pt x="45268" y="3087231"/>
                  </a:lnTo>
                  <a:lnTo>
                    <a:pt x="72428" y="3186819"/>
                  </a:lnTo>
                  <a:lnTo>
                    <a:pt x="135802" y="3313568"/>
                  </a:lnTo>
                  <a:lnTo>
                    <a:pt x="217284" y="3431263"/>
                  </a:lnTo>
                  <a:lnTo>
                    <a:pt x="307818" y="3603279"/>
                  </a:lnTo>
                  <a:lnTo>
                    <a:pt x="525101" y="3232087"/>
                  </a:lnTo>
                  <a:lnTo>
                    <a:pt x="552262" y="3114392"/>
                  </a:lnTo>
                  <a:lnTo>
                    <a:pt x="561315" y="2951429"/>
                  </a:lnTo>
                  <a:lnTo>
                    <a:pt x="543208" y="2815627"/>
                  </a:lnTo>
                  <a:lnTo>
                    <a:pt x="506995" y="2752253"/>
                  </a:lnTo>
                  <a:lnTo>
                    <a:pt x="570369" y="2580237"/>
                  </a:lnTo>
                  <a:lnTo>
                    <a:pt x="588476" y="2444435"/>
                  </a:lnTo>
                  <a:lnTo>
                    <a:pt x="570369" y="2290526"/>
                  </a:lnTo>
                  <a:lnTo>
                    <a:pt x="525101" y="2172831"/>
                  </a:lnTo>
                  <a:lnTo>
                    <a:pt x="506995" y="2145671"/>
                  </a:lnTo>
                  <a:lnTo>
                    <a:pt x="579422" y="2018922"/>
                  </a:lnTo>
                  <a:lnTo>
                    <a:pt x="597529" y="1919334"/>
                  </a:lnTo>
                  <a:lnTo>
                    <a:pt x="606583" y="1810693"/>
                  </a:lnTo>
                  <a:lnTo>
                    <a:pt x="588476" y="1665837"/>
                  </a:lnTo>
                  <a:lnTo>
                    <a:pt x="525101" y="1539089"/>
                  </a:lnTo>
                  <a:lnTo>
                    <a:pt x="506995" y="1520982"/>
                  </a:lnTo>
                  <a:lnTo>
                    <a:pt x="561315" y="1385180"/>
                  </a:lnTo>
                  <a:lnTo>
                    <a:pt x="588476" y="1267485"/>
                  </a:lnTo>
                  <a:lnTo>
                    <a:pt x="579422" y="1167897"/>
                  </a:lnTo>
                  <a:lnTo>
                    <a:pt x="561315" y="1023041"/>
                  </a:lnTo>
                  <a:lnTo>
                    <a:pt x="543208" y="941560"/>
                  </a:lnTo>
                  <a:lnTo>
                    <a:pt x="516048" y="896293"/>
                  </a:lnTo>
                  <a:lnTo>
                    <a:pt x="552262" y="760491"/>
                  </a:lnTo>
                  <a:lnTo>
                    <a:pt x="588476" y="660903"/>
                  </a:lnTo>
                  <a:lnTo>
                    <a:pt x="588476" y="552261"/>
                  </a:lnTo>
                  <a:lnTo>
                    <a:pt x="579422" y="407406"/>
                  </a:lnTo>
                  <a:lnTo>
                    <a:pt x="552262" y="307818"/>
                  </a:lnTo>
                  <a:lnTo>
                    <a:pt x="516048" y="226336"/>
                  </a:lnTo>
                  <a:lnTo>
                    <a:pt x="570369" y="90534"/>
                  </a:lnTo>
                  <a:lnTo>
                    <a:pt x="561315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7" name="Volný tvar 96"/>
            <p:cNvSpPr/>
            <p:nvPr/>
          </p:nvSpPr>
          <p:spPr>
            <a:xfrm>
              <a:off x="6274942" y="4030745"/>
              <a:ext cx="317697" cy="650813"/>
            </a:xfrm>
            <a:custGeom>
              <a:avLst/>
              <a:gdLst>
                <a:gd name="connsiteX0" fmla="*/ 0 w 317826"/>
                <a:gd name="connsiteY0" fmla="*/ 651849 h 651849"/>
                <a:gd name="connsiteX1" fmla="*/ 9054 w 317826"/>
                <a:gd name="connsiteY1" fmla="*/ 516047 h 651849"/>
                <a:gd name="connsiteX2" fmla="*/ 27161 w 317826"/>
                <a:gd name="connsiteY2" fmla="*/ 488887 h 651849"/>
                <a:gd name="connsiteX3" fmla="*/ 36214 w 317826"/>
                <a:gd name="connsiteY3" fmla="*/ 434566 h 651849"/>
                <a:gd name="connsiteX4" fmla="*/ 72428 w 317826"/>
                <a:gd name="connsiteY4" fmla="*/ 380245 h 651849"/>
                <a:gd name="connsiteX5" fmla="*/ 90535 w 317826"/>
                <a:gd name="connsiteY5" fmla="*/ 353085 h 651849"/>
                <a:gd name="connsiteX6" fmla="*/ 144856 w 317826"/>
                <a:gd name="connsiteY6" fmla="*/ 298764 h 651849"/>
                <a:gd name="connsiteX7" fmla="*/ 208230 w 317826"/>
                <a:gd name="connsiteY7" fmla="*/ 226336 h 651849"/>
                <a:gd name="connsiteX8" fmla="*/ 253497 w 317826"/>
                <a:gd name="connsiteY8" fmla="*/ 144855 h 651849"/>
                <a:gd name="connsiteX9" fmla="*/ 271604 w 317826"/>
                <a:gd name="connsiteY9" fmla="*/ 117695 h 651849"/>
                <a:gd name="connsiteX10" fmla="*/ 298765 w 317826"/>
                <a:gd name="connsiteY10" fmla="*/ 63374 h 651849"/>
                <a:gd name="connsiteX11" fmla="*/ 316872 w 317826"/>
                <a:gd name="connsiteY11" fmla="*/ 0 h 651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826" h="651849">
                  <a:moveTo>
                    <a:pt x="0" y="651849"/>
                  </a:moveTo>
                  <a:cubicBezTo>
                    <a:pt x="3018" y="606582"/>
                    <a:pt x="1595" y="560798"/>
                    <a:pt x="9054" y="516047"/>
                  </a:cubicBezTo>
                  <a:cubicBezTo>
                    <a:pt x="10843" y="505314"/>
                    <a:pt x="23720" y="499209"/>
                    <a:pt x="27161" y="488887"/>
                  </a:cubicBezTo>
                  <a:cubicBezTo>
                    <a:pt x="32966" y="471472"/>
                    <a:pt x="29154" y="451511"/>
                    <a:pt x="36214" y="434566"/>
                  </a:cubicBezTo>
                  <a:cubicBezTo>
                    <a:pt x="44584" y="414478"/>
                    <a:pt x="60357" y="398352"/>
                    <a:pt x="72428" y="380245"/>
                  </a:cubicBezTo>
                  <a:cubicBezTo>
                    <a:pt x="78464" y="371192"/>
                    <a:pt x="82841" y="360779"/>
                    <a:pt x="90535" y="353085"/>
                  </a:cubicBezTo>
                  <a:cubicBezTo>
                    <a:pt x="108642" y="334978"/>
                    <a:pt x="130652" y="320070"/>
                    <a:pt x="144856" y="298764"/>
                  </a:cubicBezTo>
                  <a:cubicBezTo>
                    <a:pt x="187106" y="235390"/>
                    <a:pt x="162963" y="256514"/>
                    <a:pt x="208230" y="226336"/>
                  </a:cubicBezTo>
                  <a:cubicBezTo>
                    <a:pt x="224164" y="178531"/>
                    <a:pt x="211990" y="207116"/>
                    <a:pt x="253497" y="144855"/>
                  </a:cubicBezTo>
                  <a:cubicBezTo>
                    <a:pt x="259533" y="135802"/>
                    <a:pt x="268163" y="128017"/>
                    <a:pt x="271604" y="117695"/>
                  </a:cubicBezTo>
                  <a:cubicBezTo>
                    <a:pt x="284099" y="80212"/>
                    <a:pt x="275364" y="98475"/>
                    <a:pt x="298765" y="63374"/>
                  </a:cubicBezTo>
                  <a:cubicBezTo>
                    <a:pt x="317826" y="6190"/>
                    <a:pt x="316872" y="28139"/>
                    <a:pt x="316872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8" name="Volný tvar 97"/>
            <p:cNvSpPr/>
            <p:nvPr/>
          </p:nvSpPr>
          <p:spPr>
            <a:xfrm>
              <a:off x="6201747" y="3421203"/>
              <a:ext cx="398678" cy="609541"/>
            </a:xfrm>
            <a:custGeom>
              <a:avLst/>
              <a:gdLst>
                <a:gd name="connsiteX0" fmla="*/ 0 w 398352"/>
                <a:gd name="connsiteY0" fmla="*/ 609446 h 609446"/>
                <a:gd name="connsiteX1" fmla="*/ 27160 w 398352"/>
                <a:gd name="connsiteY1" fmla="*/ 591339 h 609446"/>
                <a:gd name="connsiteX2" fmla="*/ 45267 w 398352"/>
                <a:gd name="connsiteY2" fmla="*/ 537018 h 609446"/>
                <a:gd name="connsiteX3" fmla="*/ 99588 w 398352"/>
                <a:gd name="connsiteY3" fmla="*/ 491751 h 609446"/>
                <a:gd name="connsiteX4" fmla="*/ 135802 w 398352"/>
                <a:gd name="connsiteY4" fmla="*/ 446483 h 609446"/>
                <a:gd name="connsiteX5" fmla="*/ 144855 w 398352"/>
                <a:gd name="connsiteY5" fmla="*/ 419323 h 609446"/>
                <a:gd name="connsiteX6" fmla="*/ 162962 w 398352"/>
                <a:gd name="connsiteY6" fmla="*/ 392162 h 609446"/>
                <a:gd name="connsiteX7" fmla="*/ 190122 w 398352"/>
                <a:gd name="connsiteY7" fmla="*/ 319735 h 609446"/>
                <a:gd name="connsiteX8" fmla="*/ 235390 w 398352"/>
                <a:gd name="connsiteY8" fmla="*/ 238254 h 609446"/>
                <a:gd name="connsiteX9" fmla="*/ 262550 w 398352"/>
                <a:gd name="connsiteY9" fmla="*/ 211093 h 609446"/>
                <a:gd name="connsiteX10" fmla="*/ 325924 w 398352"/>
                <a:gd name="connsiteY10" fmla="*/ 138665 h 609446"/>
                <a:gd name="connsiteX11" fmla="*/ 344031 w 398352"/>
                <a:gd name="connsiteY11" fmla="*/ 111505 h 609446"/>
                <a:gd name="connsiteX12" fmla="*/ 362138 w 398352"/>
                <a:gd name="connsiteY12" fmla="*/ 57184 h 609446"/>
                <a:gd name="connsiteX13" fmla="*/ 380245 w 398352"/>
                <a:gd name="connsiteY13" fmla="*/ 30024 h 609446"/>
                <a:gd name="connsiteX14" fmla="*/ 398352 w 398352"/>
                <a:gd name="connsiteY14" fmla="*/ 2863 h 60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8352" h="609446">
                  <a:moveTo>
                    <a:pt x="0" y="609446"/>
                  </a:moveTo>
                  <a:cubicBezTo>
                    <a:pt x="9053" y="603410"/>
                    <a:pt x="21393" y="600566"/>
                    <a:pt x="27160" y="591339"/>
                  </a:cubicBezTo>
                  <a:cubicBezTo>
                    <a:pt x="37276" y="575154"/>
                    <a:pt x="29386" y="547605"/>
                    <a:pt x="45267" y="537018"/>
                  </a:cubicBezTo>
                  <a:cubicBezTo>
                    <a:pt x="83080" y="511809"/>
                    <a:pt x="64733" y="526605"/>
                    <a:pt x="99588" y="491751"/>
                  </a:cubicBezTo>
                  <a:cubicBezTo>
                    <a:pt x="122342" y="423483"/>
                    <a:pt x="89001" y="504983"/>
                    <a:pt x="135802" y="446483"/>
                  </a:cubicBezTo>
                  <a:cubicBezTo>
                    <a:pt x="141764" y="439031"/>
                    <a:pt x="140587" y="427859"/>
                    <a:pt x="144855" y="419323"/>
                  </a:cubicBezTo>
                  <a:cubicBezTo>
                    <a:pt x="149721" y="409591"/>
                    <a:pt x="156926" y="401216"/>
                    <a:pt x="162962" y="392162"/>
                  </a:cubicBezTo>
                  <a:cubicBezTo>
                    <a:pt x="180428" y="304829"/>
                    <a:pt x="159039" y="381899"/>
                    <a:pt x="190122" y="319735"/>
                  </a:cubicBezTo>
                  <a:cubicBezTo>
                    <a:pt x="212893" y="274194"/>
                    <a:pt x="178297" y="295349"/>
                    <a:pt x="235390" y="238254"/>
                  </a:cubicBezTo>
                  <a:cubicBezTo>
                    <a:pt x="244443" y="229200"/>
                    <a:pt x="254689" y="221200"/>
                    <a:pt x="262550" y="211093"/>
                  </a:cubicBezTo>
                  <a:cubicBezTo>
                    <a:pt x="319423" y="137969"/>
                    <a:pt x="273345" y="173718"/>
                    <a:pt x="325924" y="138665"/>
                  </a:cubicBezTo>
                  <a:cubicBezTo>
                    <a:pt x="331960" y="129612"/>
                    <a:pt x="339612" y="121448"/>
                    <a:pt x="344031" y="111505"/>
                  </a:cubicBezTo>
                  <a:cubicBezTo>
                    <a:pt x="351783" y="94064"/>
                    <a:pt x="351551" y="73065"/>
                    <a:pt x="362138" y="57184"/>
                  </a:cubicBezTo>
                  <a:cubicBezTo>
                    <a:pt x="368174" y="48131"/>
                    <a:pt x="375379" y="39756"/>
                    <a:pt x="380245" y="30024"/>
                  </a:cubicBezTo>
                  <a:cubicBezTo>
                    <a:pt x="395257" y="0"/>
                    <a:pt x="378173" y="2863"/>
                    <a:pt x="398352" y="2863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9" name="Volný tvar 98"/>
            <p:cNvSpPr/>
            <p:nvPr/>
          </p:nvSpPr>
          <p:spPr>
            <a:xfrm>
              <a:off x="6192403" y="2808487"/>
              <a:ext cx="398678" cy="614304"/>
            </a:xfrm>
            <a:custGeom>
              <a:avLst/>
              <a:gdLst>
                <a:gd name="connsiteX0" fmla="*/ 0 w 398353"/>
                <a:gd name="connsiteY0" fmla="*/ 615635 h 615635"/>
                <a:gd name="connsiteX1" fmla="*/ 27160 w 398353"/>
                <a:gd name="connsiteY1" fmla="*/ 588475 h 615635"/>
                <a:gd name="connsiteX2" fmla="*/ 63374 w 398353"/>
                <a:gd name="connsiteY2" fmla="*/ 534154 h 615635"/>
                <a:gd name="connsiteX3" fmla="*/ 99588 w 398353"/>
                <a:gd name="connsiteY3" fmla="*/ 479833 h 615635"/>
                <a:gd name="connsiteX4" fmla="*/ 117695 w 398353"/>
                <a:gd name="connsiteY4" fmla="*/ 452673 h 615635"/>
                <a:gd name="connsiteX5" fmla="*/ 126749 w 398353"/>
                <a:gd name="connsiteY5" fmla="*/ 425513 h 615635"/>
                <a:gd name="connsiteX6" fmla="*/ 153909 w 398353"/>
                <a:gd name="connsiteY6" fmla="*/ 407406 h 615635"/>
                <a:gd name="connsiteX7" fmla="*/ 172016 w 398353"/>
                <a:gd name="connsiteY7" fmla="*/ 353085 h 615635"/>
                <a:gd name="connsiteX8" fmla="*/ 181069 w 398353"/>
                <a:gd name="connsiteY8" fmla="*/ 325925 h 615635"/>
                <a:gd name="connsiteX9" fmla="*/ 235390 w 398353"/>
                <a:gd name="connsiteY9" fmla="*/ 271604 h 615635"/>
                <a:gd name="connsiteX10" fmla="*/ 244444 w 398353"/>
                <a:gd name="connsiteY10" fmla="*/ 244443 h 615635"/>
                <a:gd name="connsiteX11" fmla="*/ 271604 w 398353"/>
                <a:gd name="connsiteY11" fmla="*/ 217283 h 615635"/>
                <a:gd name="connsiteX12" fmla="*/ 289711 w 398353"/>
                <a:gd name="connsiteY12" fmla="*/ 190123 h 615635"/>
                <a:gd name="connsiteX13" fmla="*/ 316871 w 398353"/>
                <a:gd name="connsiteY13" fmla="*/ 135802 h 615635"/>
                <a:gd name="connsiteX14" fmla="*/ 344032 w 398353"/>
                <a:gd name="connsiteY14" fmla="*/ 81481 h 615635"/>
                <a:gd name="connsiteX15" fmla="*/ 371192 w 398353"/>
                <a:gd name="connsiteY15" fmla="*/ 63374 h 615635"/>
                <a:gd name="connsiteX16" fmla="*/ 398353 w 398353"/>
                <a:gd name="connsiteY16" fmla="*/ 0 h 61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98353" h="615635">
                  <a:moveTo>
                    <a:pt x="0" y="615635"/>
                  </a:moveTo>
                  <a:cubicBezTo>
                    <a:pt x="9053" y="606582"/>
                    <a:pt x="19300" y="598581"/>
                    <a:pt x="27160" y="588475"/>
                  </a:cubicBezTo>
                  <a:cubicBezTo>
                    <a:pt x="40521" y="571297"/>
                    <a:pt x="51303" y="552261"/>
                    <a:pt x="63374" y="534154"/>
                  </a:cubicBezTo>
                  <a:lnTo>
                    <a:pt x="99588" y="479833"/>
                  </a:lnTo>
                  <a:cubicBezTo>
                    <a:pt x="105624" y="470780"/>
                    <a:pt x="114254" y="462995"/>
                    <a:pt x="117695" y="452673"/>
                  </a:cubicBezTo>
                  <a:cubicBezTo>
                    <a:pt x="120713" y="443620"/>
                    <a:pt x="120787" y="432965"/>
                    <a:pt x="126749" y="425513"/>
                  </a:cubicBezTo>
                  <a:cubicBezTo>
                    <a:pt x="133546" y="417017"/>
                    <a:pt x="144856" y="413442"/>
                    <a:pt x="153909" y="407406"/>
                  </a:cubicBezTo>
                  <a:lnTo>
                    <a:pt x="172016" y="353085"/>
                  </a:lnTo>
                  <a:cubicBezTo>
                    <a:pt x="175034" y="344032"/>
                    <a:pt x="174321" y="332673"/>
                    <a:pt x="181069" y="325925"/>
                  </a:cubicBezTo>
                  <a:lnTo>
                    <a:pt x="235390" y="271604"/>
                  </a:lnTo>
                  <a:cubicBezTo>
                    <a:pt x="238408" y="262550"/>
                    <a:pt x="239150" y="252384"/>
                    <a:pt x="244444" y="244443"/>
                  </a:cubicBezTo>
                  <a:cubicBezTo>
                    <a:pt x="251546" y="233790"/>
                    <a:pt x="263407" y="227119"/>
                    <a:pt x="271604" y="217283"/>
                  </a:cubicBezTo>
                  <a:cubicBezTo>
                    <a:pt x="278570" y="208924"/>
                    <a:pt x="283675" y="199176"/>
                    <a:pt x="289711" y="190123"/>
                  </a:cubicBezTo>
                  <a:cubicBezTo>
                    <a:pt x="312464" y="121859"/>
                    <a:pt x="281773" y="205997"/>
                    <a:pt x="316871" y="135802"/>
                  </a:cubicBezTo>
                  <a:cubicBezTo>
                    <a:pt x="331598" y="106348"/>
                    <a:pt x="318086" y="107427"/>
                    <a:pt x="344032" y="81481"/>
                  </a:cubicBezTo>
                  <a:cubicBezTo>
                    <a:pt x="351726" y="73787"/>
                    <a:pt x="362139" y="69410"/>
                    <a:pt x="371192" y="63374"/>
                  </a:cubicBezTo>
                  <a:cubicBezTo>
                    <a:pt x="390649" y="5004"/>
                    <a:pt x="375802" y="22548"/>
                    <a:pt x="398353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0" name="Volný tvar 99"/>
            <p:cNvSpPr/>
            <p:nvPr/>
          </p:nvSpPr>
          <p:spPr>
            <a:xfrm>
              <a:off x="6183838" y="2173548"/>
              <a:ext cx="398678" cy="625415"/>
            </a:xfrm>
            <a:custGeom>
              <a:avLst/>
              <a:gdLst>
                <a:gd name="connsiteX0" fmla="*/ 0 w 398352"/>
                <a:gd name="connsiteY0" fmla="*/ 624689 h 624689"/>
                <a:gd name="connsiteX1" fmla="*/ 45267 w 398352"/>
                <a:gd name="connsiteY1" fmla="*/ 543208 h 624689"/>
                <a:gd name="connsiteX2" fmla="*/ 99588 w 398352"/>
                <a:gd name="connsiteY2" fmla="*/ 506994 h 624689"/>
                <a:gd name="connsiteX3" fmla="*/ 126748 w 398352"/>
                <a:gd name="connsiteY3" fmla="*/ 452673 h 624689"/>
                <a:gd name="connsiteX4" fmla="*/ 153909 w 398352"/>
                <a:gd name="connsiteY4" fmla="*/ 434567 h 624689"/>
                <a:gd name="connsiteX5" fmla="*/ 217283 w 398352"/>
                <a:gd name="connsiteY5" fmla="*/ 353085 h 624689"/>
                <a:gd name="connsiteX6" fmla="*/ 235390 w 398352"/>
                <a:gd name="connsiteY6" fmla="*/ 298765 h 624689"/>
                <a:gd name="connsiteX7" fmla="*/ 271604 w 398352"/>
                <a:gd name="connsiteY7" fmla="*/ 244444 h 624689"/>
                <a:gd name="connsiteX8" fmla="*/ 289710 w 398352"/>
                <a:gd name="connsiteY8" fmla="*/ 190123 h 624689"/>
                <a:gd name="connsiteX9" fmla="*/ 344031 w 398352"/>
                <a:gd name="connsiteY9" fmla="*/ 108642 h 624689"/>
                <a:gd name="connsiteX10" fmla="*/ 362138 w 398352"/>
                <a:gd name="connsiteY10" fmla="*/ 81481 h 624689"/>
                <a:gd name="connsiteX11" fmla="*/ 380245 w 398352"/>
                <a:gd name="connsiteY11" fmla="*/ 27161 h 624689"/>
                <a:gd name="connsiteX12" fmla="*/ 389299 w 398352"/>
                <a:gd name="connsiteY12" fmla="*/ 0 h 624689"/>
                <a:gd name="connsiteX13" fmla="*/ 398352 w 398352"/>
                <a:gd name="connsiteY13" fmla="*/ 0 h 6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8352" h="624689">
                  <a:moveTo>
                    <a:pt x="0" y="624689"/>
                  </a:moveTo>
                  <a:cubicBezTo>
                    <a:pt x="9434" y="596386"/>
                    <a:pt x="18583" y="560997"/>
                    <a:pt x="45267" y="543208"/>
                  </a:cubicBezTo>
                  <a:lnTo>
                    <a:pt x="99588" y="506994"/>
                  </a:lnTo>
                  <a:cubicBezTo>
                    <a:pt x="106951" y="484904"/>
                    <a:pt x="109198" y="470223"/>
                    <a:pt x="126748" y="452673"/>
                  </a:cubicBezTo>
                  <a:cubicBezTo>
                    <a:pt x="134442" y="444979"/>
                    <a:pt x="144855" y="440602"/>
                    <a:pt x="153909" y="434567"/>
                  </a:cubicBezTo>
                  <a:cubicBezTo>
                    <a:pt x="197224" y="369592"/>
                    <a:pt x="174734" y="395634"/>
                    <a:pt x="217283" y="353085"/>
                  </a:cubicBezTo>
                  <a:cubicBezTo>
                    <a:pt x="223319" y="334978"/>
                    <a:pt x="224803" y="314646"/>
                    <a:pt x="235390" y="298765"/>
                  </a:cubicBezTo>
                  <a:lnTo>
                    <a:pt x="271604" y="244444"/>
                  </a:lnTo>
                  <a:cubicBezTo>
                    <a:pt x="277639" y="226337"/>
                    <a:pt x="279123" y="206004"/>
                    <a:pt x="289710" y="190123"/>
                  </a:cubicBezTo>
                  <a:lnTo>
                    <a:pt x="344031" y="108642"/>
                  </a:lnTo>
                  <a:cubicBezTo>
                    <a:pt x="350067" y="99588"/>
                    <a:pt x="358697" y="91804"/>
                    <a:pt x="362138" y="81481"/>
                  </a:cubicBezTo>
                  <a:lnTo>
                    <a:pt x="380245" y="27161"/>
                  </a:lnTo>
                  <a:cubicBezTo>
                    <a:pt x="383263" y="18107"/>
                    <a:pt x="379756" y="0"/>
                    <a:pt x="389299" y="0"/>
                  </a:cubicBezTo>
                  <a:lnTo>
                    <a:pt x="398352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1" name="Volný tvar 100"/>
            <p:cNvSpPr/>
            <p:nvPr/>
          </p:nvSpPr>
          <p:spPr>
            <a:xfrm>
              <a:off x="6192403" y="1498926"/>
              <a:ext cx="411137" cy="647638"/>
            </a:xfrm>
            <a:custGeom>
              <a:avLst/>
              <a:gdLst>
                <a:gd name="connsiteX0" fmla="*/ 0 w 410106"/>
                <a:gd name="connsiteY0" fmla="*/ 648195 h 648195"/>
                <a:gd name="connsiteX1" fmla="*/ 45267 w 410106"/>
                <a:gd name="connsiteY1" fmla="*/ 575767 h 648195"/>
                <a:gd name="connsiteX2" fmla="*/ 54321 w 410106"/>
                <a:gd name="connsiteY2" fmla="*/ 548607 h 648195"/>
                <a:gd name="connsiteX3" fmla="*/ 99588 w 410106"/>
                <a:gd name="connsiteY3" fmla="*/ 494286 h 648195"/>
                <a:gd name="connsiteX4" fmla="*/ 108642 w 410106"/>
                <a:gd name="connsiteY4" fmla="*/ 467126 h 648195"/>
                <a:gd name="connsiteX5" fmla="*/ 144856 w 410106"/>
                <a:gd name="connsiteY5" fmla="*/ 412805 h 648195"/>
                <a:gd name="connsiteX6" fmla="*/ 162962 w 410106"/>
                <a:gd name="connsiteY6" fmla="*/ 385644 h 648195"/>
                <a:gd name="connsiteX7" fmla="*/ 181069 w 410106"/>
                <a:gd name="connsiteY7" fmla="*/ 358484 h 648195"/>
                <a:gd name="connsiteX8" fmla="*/ 199176 w 410106"/>
                <a:gd name="connsiteY8" fmla="*/ 331324 h 648195"/>
                <a:gd name="connsiteX9" fmla="*/ 244444 w 410106"/>
                <a:gd name="connsiteY9" fmla="*/ 249842 h 648195"/>
                <a:gd name="connsiteX10" fmla="*/ 262551 w 410106"/>
                <a:gd name="connsiteY10" fmla="*/ 222682 h 648195"/>
                <a:gd name="connsiteX11" fmla="*/ 280657 w 410106"/>
                <a:gd name="connsiteY11" fmla="*/ 195522 h 648195"/>
                <a:gd name="connsiteX12" fmla="*/ 307818 w 410106"/>
                <a:gd name="connsiteY12" fmla="*/ 177415 h 648195"/>
                <a:gd name="connsiteX13" fmla="*/ 325925 w 410106"/>
                <a:gd name="connsiteY13" fmla="*/ 150254 h 648195"/>
                <a:gd name="connsiteX14" fmla="*/ 353085 w 410106"/>
                <a:gd name="connsiteY14" fmla="*/ 123094 h 648195"/>
                <a:gd name="connsiteX15" fmla="*/ 371192 w 410106"/>
                <a:gd name="connsiteY15" fmla="*/ 68773 h 648195"/>
                <a:gd name="connsiteX16" fmla="*/ 389299 w 410106"/>
                <a:gd name="connsiteY16" fmla="*/ 41613 h 648195"/>
                <a:gd name="connsiteX17" fmla="*/ 407406 w 410106"/>
                <a:gd name="connsiteY17" fmla="*/ 5399 h 64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0106" h="648195">
                  <a:moveTo>
                    <a:pt x="0" y="648195"/>
                  </a:moveTo>
                  <a:cubicBezTo>
                    <a:pt x="21548" y="583552"/>
                    <a:pt x="2226" y="604461"/>
                    <a:pt x="45267" y="575767"/>
                  </a:cubicBezTo>
                  <a:cubicBezTo>
                    <a:pt x="48285" y="566714"/>
                    <a:pt x="49027" y="556547"/>
                    <a:pt x="54321" y="548607"/>
                  </a:cubicBezTo>
                  <a:cubicBezTo>
                    <a:pt x="94365" y="488540"/>
                    <a:pt x="69968" y="553525"/>
                    <a:pt x="99588" y="494286"/>
                  </a:cubicBezTo>
                  <a:cubicBezTo>
                    <a:pt x="103856" y="485750"/>
                    <a:pt x="104007" y="475468"/>
                    <a:pt x="108642" y="467126"/>
                  </a:cubicBezTo>
                  <a:cubicBezTo>
                    <a:pt x="119211" y="448103"/>
                    <a:pt x="132785" y="430912"/>
                    <a:pt x="144856" y="412805"/>
                  </a:cubicBezTo>
                  <a:lnTo>
                    <a:pt x="162962" y="385644"/>
                  </a:lnTo>
                  <a:lnTo>
                    <a:pt x="181069" y="358484"/>
                  </a:lnTo>
                  <a:cubicBezTo>
                    <a:pt x="187105" y="349431"/>
                    <a:pt x="195735" y="341646"/>
                    <a:pt x="199176" y="331324"/>
                  </a:cubicBezTo>
                  <a:cubicBezTo>
                    <a:pt x="215112" y="283518"/>
                    <a:pt x="202937" y="312103"/>
                    <a:pt x="244444" y="249842"/>
                  </a:cubicBezTo>
                  <a:lnTo>
                    <a:pt x="262551" y="222682"/>
                  </a:lnTo>
                  <a:cubicBezTo>
                    <a:pt x="268586" y="213629"/>
                    <a:pt x="271604" y="201557"/>
                    <a:pt x="280657" y="195522"/>
                  </a:cubicBezTo>
                  <a:lnTo>
                    <a:pt x="307818" y="177415"/>
                  </a:lnTo>
                  <a:cubicBezTo>
                    <a:pt x="313854" y="168361"/>
                    <a:pt x="318959" y="158613"/>
                    <a:pt x="325925" y="150254"/>
                  </a:cubicBezTo>
                  <a:cubicBezTo>
                    <a:pt x="334121" y="140418"/>
                    <a:pt x="346867" y="134286"/>
                    <a:pt x="353085" y="123094"/>
                  </a:cubicBezTo>
                  <a:cubicBezTo>
                    <a:pt x="362354" y="106409"/>
                    <a:pt x="360605" y="84654"/>
                    <a:pt x="371192" y="68773"/>
                  </a:cubicBezTo>
                  <a:cubicBezTo>
                    <a:pt x="377228" y="59720"/>
                    <a:pt x="384433" y="51345"/>
                    <a:pt x="389299" y="41613"/>
                  </a:cubicBezTo>
                  <a:cubicBezTo>
                    <a:pt x="410106" y="0"/>
                    <a:pt x="386953" y="25852"/>
                    <a:pt x="407406" y="5399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02" name="Volný tvar 101"/>
            <p:cNvSpPr/>
            <p:nvPr/>
          </p:nvSpPr>
          <p:spPr>
            <a:xfrm>
              <a:off x="6122323" y="1286221"/>
              <a:ext cx="133152" cy="206355"/>
            </a:xfrm>
            <a:custGeom>
              <a:avLst/>
              <a:gdLst>
                <a:gd name="connsiteX0" fmla="*/ 43366 w 133900"/>
                <a:gd name="connsiteY0" fmla="*/ 153909 h 205374"/>
                <a:gd name="connsiteX1" fmla="*/ 88633 w 133900"/>
                <a:gd name="connsiteY1" fmla="*/ 72427 h 205374"/>
                <a:gd name="connsiteX2" fmla="*/ 133900 w 133900"/>
                <a:gd name="connsiteY2" fmla="*/ 0 h 20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900" h="205374">
                  <a:moveTo>
                    <a:pt x="43366" y="153909"/>
                  </a:moveTo>
                  <a:cubicBezTo>
                    <a:pt x="128616" y="68656"/>
                    <a:pt x="0" y="205374"/>
                    <a:pt x="88633" y="72427"/>
                  </a:cubicBezTo>
                  <a:cubicBezTo>
                    <a:pt x="128590" y="12492"/>
                    <a:pt x="115115" y="37571"/>
                    <a:pt x="133900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grpSp>
        <p:nvGrpSpPr>
          <p:cNvPr id="39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32" name="Elipsa 31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15</a:t>
              </a:r>
            </a:p>
          </p:txBody>
        </p:sp>
      </p:grpSp>
      <p:grpSp>
        <p:nvGrpSpPr>
          <p:cNvPr id="43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28" name="Elipsa 27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50</a:t>
              </a:r>
            </a:p>
          </p:txBody>
        </p:sp>
      </p:grpSp>
      <p:grpSp>
        <p:nvGrpSpPr>
          <p:cNvPr id="47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24" name="Elipsa 2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45</a:t>
              </a:r>
            </a:p>
          </p:txBody>
        </p:sp>
      </p:grpSp>
      <p:grpSp>
        <p:nvGrpSpPr>
          <p:cNvPr id="55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20" name="Elipsa 19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40</a:t>
              </a:r>
            </a:p>
          </p:txBody>
        </p:sp>
      </p:grpSp>
      <p:grpSp>
        <p:nvGrpSpPr>
          <p:cNvPr id="63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16" name="Elipsa 15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028838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028838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35</a:t>
              </a:r>
            </a:p>
          </p:txBody>
        </p:sp>
      </p:grpSp>
      <p:grpSp>
        <p:nvGrpSpPr>
          <p:cNvPr id="71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44" name="Elipsa 43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30</a:t>
              </a:r>
            </a:p>
          </p:txBody>
        </p:sp>
      </p:grpSp>
      <p:grpSp>
        <p:nvGrpSpPr>
          <p:cNvPr id="79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5" y="5445223"/>
            <a:chExt cx="1080120" cy="1080120"/>
          </a:xfrm>
        </p:grpSpPr>
        <p:sp>
          <p:nvSpPr>
            <p:cNvPr id="40" name="Elipsa 39"/>
            <p:cNvSpPr/>
            <p:nvPr/>
          </p:nvSpPr>
          <p:spPr>
            <a:xfrm>
              <a:off x="7236295" y="5445223"/>
              <a:ext cx="1080120" cy="108012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7524961" y="5732726"/>
              <a:ext cx="502787" cy="505115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25</a:t>
              </a:r>
            </a:p>
          </p:txBody>
        </p:sp>
      </p:grpSp>
      <p:grpSp>
        <p:nvGrpSpPr>
          <p:cNvPr id="87" name="Skupina 18"/>
          <p:cNvGrpSpPr>
            <a:grpSpLocks/>
          </p:cNvGrpSpPr>
          <p:nvPr/>
        </p:nvGrpSpPr>
        <p:grpSpPr bwMode="auto">
          <a:xfrm>
            <a:off x="7451725" y="5445125"/>
            <a:ext cx="1081088" cy="1079500"/>
            <a:chOff x="7236296" y="5445224"/>
            <a:chExt cx="1080120" cy="1080120"/>
          </a:xfrm>
        </p:grpSpPr>
        <p:sp>
          <p:nvSpPr>
            <p:cNvPr id="36" name="Elipsa 35"/>
            <p:cNvSpPr/>
            <p:nvPr/>
          </p:nvSpPr>
          <p:spPr>
            <a:xfrm>
              <a:off x="7236296" y="5445224"/>
              <a:ext cx="1080120" cy="10801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7524962" y="5732727"/>
              <a:ext cx="502787" cy="50511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7452320" y="5805264"/>
              <a:ext cx="648072" cy="36933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cs-CZ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sp>
        <p:nvSpPr>
          <p:cNvPr id="103" name="Kruhová šipka 102"/>
          <p:cNvSpPr/>
          <p:nvPr/>
        </p:nvSpPr>
        <p:spPr>
          <a:xfrm>
            <a:off x="7020272" y="5013176"/>
            <a:ext cx="1944216" cy="201622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98574"/>
              <a:gd name="adj5" fmla="val 12500"/>
            </a:avLst>
          </a:prstGeom>
          <a:solidFill>
            <a:srgbClr val="FF0000">
              <a:alpha val="45000"/>
            </a:srgbClr>
          </a:solidFill>
          <a:ln>
            <a:solidFill>
              <a:srgbClr val="FF0000"/>
            </a:solidFill>
          </a:ln>
          <a:scene3d>
            <a:camera prst="orthographicFront">
              <a:rot lat="10800000" lon="0" rev="6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CROWNDOWN PRESURELESS METHOD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would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repeat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whole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sequence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time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1ISO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larger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example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now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ISO 55),so many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times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obtain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width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desired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used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most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rotatory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endodontic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systems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SHAPING AND CLEANING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Schilder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,1974)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Mechanical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aims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Biological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aims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Cleaning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Exstirpation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Dissolving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material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biological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</a:p>
          <a:p>
            <a:pPr marL="1005840" lvl="2" indent="-256032" eaLnBrk="1" fontAlgn="auto" hangingPunct="1">
              <a:spcAft>
                <a:spcPts val="0"/>
              </a:spcAft>
              <a:buClr>
                <a:schemeClr val="tx2"/>
              </a:buClr>
              <a:buFont typeface="Arial"/>
              <a:buChar char="○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076700"/>
            <a:ext cx="7467600" cy="2293938"/>
          </a:xfrm>
        </p:spPr>
        <p:txBody>
          <a:bodyPr>
            <a:normAutofit/>
          </a:bodyPr>
          <a:lstStyle/>
          <a:p>
            <a:pPr marL="420624" indent="-384048" algn="ctr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Thanks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attention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SHAPING AND CLEANING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contemporary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aproach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Kompletní přístup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Direct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view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on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whole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pulp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chamber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floor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morphology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orifices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line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Continuously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narrowing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Allows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irrigation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removing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debris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Allows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hermetic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obturation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SHAPING AND CLEANING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contemporary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aproach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Respecting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anatomy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respects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follow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original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anatomy</a:t>
            </a: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 pitchFamily="18" charset="2"/>
              <a:buNone/>
              <a:defRPr/>
            </a:pP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Protecting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healthy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teeth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structures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Increase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resistance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against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fracture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Decrease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probability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perforation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23837" lvl="1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preparation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should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small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possible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procede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adequate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cleaning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CONCEPTS USED DURING PREPARATION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Straight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line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(SLA)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W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lenght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(WL)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Apical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width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(AW)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Patency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Recapitulation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Glidepath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STRAIGHT LINE ACCESS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400" cy="45259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Ideally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should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working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instrument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reach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foramen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fysiologicum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first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curvature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without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bending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Influenced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by:</a:t>
            </a: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Shape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access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cavity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1006412" lvl="2" indent="-384048" eaLnBrk="1" fontAlgn="auto" hangingPunct="1">
              <a:spcAft>
                <a:spcPts val="0"/>
              </a:spcAft>
              <a:buClr>
                <a:schemeClr val="tx2"/>
              </a:buClr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Coronal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flaring</a:t>
            </a:r>
            <a:endParaRPr lang="cs-CZ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364" name="Obrázek 5" descr="non SLA.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557338"/>
            <a:ext cx="28273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Obrázek 6" descr="SL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557338"/>
            <a:ext cx="279717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1307</TotalTime>
  <Words>1231</Words>
  <Application>Microsoft Office PowerPoint</Application>
  <PresentationFormat>Předvádění na obrazovce (4:3)</PresentationFormat>
  <Paragraphs>296</Paragraphs>
  <Slides>50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Technický</vt:lpstr>
      <vt:lpstr>Prezentace aplikace PowerPoint</vt:lpstr>
      <vt:lpstr>AIM OF SEMINARY</vt:lpstr>
      <vt:lpstr>AIM OF ENDODONTIC TREATMENT</vt:lpstr>
      <vt:lpstr>SHAPING AND CLEANING</vt:lpstr>
      <vt:lpstr>SHAPING AND CLEANING (Schilder,1974)</vt:lpstr>
      <vt:lpstr>SHAPING AND CLEANING (contemporary aproach)</vt:lpstr>
      <vt:lpstr>SHAPING AND CLEANING (contemporary aproach)</vt:lpstr>
      <vt:lpstr>CONCEPTS USED DURING PREPARATION</vt:lpstr>
      <vt:lpstr>STRAIGHT LINE ACCESS</vt:lpstr>
      <vt:lpstr>CORONAL FLARING</vt:lpstr>
      <vt:lpstr>CORONAL FLARING</vt:lpstr>
      <vt:lpstr>WORKING LENGHT</vt:lpstr>
      <vt:lpstr>WORKING LENGHT</vt:lpstr>
      <vt:lpstr>APICAL WIDTH</vt:lpstr>
      <vt:lpstr>PATENCY</vt:lpstr>
      <vt:lpstr>RECAPITULATION</vt:lpstr>
      <vt:lpstr>GLIDEPATH</vt:lpstr>
      <vt:lpstr>TECHNIQUES AND METHODS OF ROOT CANAL PREPARATION</vt:lpstr>
      <vt:lpstr>TECHNIQUES OF ROOT CANAL PREPARATION</vt:lpstr>
      <vt:lpstr>STANDARDIZED TECHNIQUE</vt:lpstr>
      <vt:lpstr>STANDARDIZED TECHNIQUE</vt:lpstr>
      <vt:lpstr>REAMING TECHNIQUE</vt:lpstr>
      <vt:lpstr>REAMING TECHNIQUE</vt:lpstr>
      <vt:lpstr>FILING TECHNIQUE</vt:lpstr>
      <vt:lpstr>FILING TECHNQUE</vt:lpstr>
      <vt:lpstr>BALANCED FORCE TECHNIQUE</vt:lpstr>
      <vt:lpstr>BALANCED FORCE TECHNIQUE STEP 1</vt:lpstr>
      <vt:lpstr>BALANCED FORCE TECHNIQUE STEP 2</vt:lpstr>
      <vt:lpstr>BALANCED FORCE TECHNIQUE STEP 3</vt:lpstr>
      <vt:lpstr>BALANCED FORCE TECHNIQUE STEP 4</vt:lpstr>
      <vt:lpstr>BALANCED FORCE TECHNIQUE STEP 4</vt:lpstr>
      <vt:lpstr>METHODS OF ROOT CANAL PREPARATION</vt:lpstr>
      <vt:lpstr>COMBINED METHOD</vt:lpstr>
      <vt:lpstr>COMBINED METHOD</vt:lpstr>
      <vt:lpstr>STEP-BACK METHOD</vt:lpstr>
      <vt:lpstr>STEP-BACK METHOD</vt:lpstr>
      <vt:lpstr>STEP-BACK METHOD</vt:lpstr>
      <vt:lpstr>STEP-DOWN METHOD</vt:lpstr>
      <vt:lpstr>STEP-DOWN METHOD</vt:lpstr>
      <vt:lpstr>STEP-DOWN METHOD</vt:lpstr>
      <vt:lpstr>STEP-DOWN METHOD</vt:lpstr>
      <vt:lpstr>STEP-DOWN METHOD</vt:lpstr>
      <vt:lpstr>DOUBLE FLARED METHOD</vt:lpstr>
      <vt:lpstr>DOUBLE FLARED METHOD</vt:lpstr>
      <vt:lpstr>DOUBLE FLARED METHOD</vt:lpstr>
      <vt:lpstr>DOUBLE FLARED METHOD</vt:lpstr>
      <vt:lpstr>CROWNDOWN PRESURELESS METHOD</vt:lpstr>
      <vt:lpstr>METODA CROWNDOWN PRESURELESS</vt:lpstr>
      <vt:lpstr>CROWNDOWN PRESURELESS METHOD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Loupák z Tovéře</dc:creator>
  <cp:lastModifiedBy>Loupak Loupakovy</cp:lastModifiedBy>
  <cp:revision>120</cp:revision>
  <dcterms:created xsi:type="dcterms:W3CDTF">2013-01-05T17:10:48Z</dcterms:created>
  <dcterms:modified xsi:type="dcterms:W3CDTF">2013-03-11T17:31:33Z</dcterms:modified>
</cp:coreProperties>
</file>